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2" r:id="rId2"/>
    <p:sldId id="256" r:id="rId3"/>
    <p:sldId id="258" r:id="rId4"/>
    <p:sldId id="259" r:id="rId5"/>
    <p:sldId id="263" r:id="rId6"/>
    <p:sldId id="264" r:id="rId7"/>
    <p:sldId id="257" r:id="rId8"/>
    <p:sldId id="267" r:id="rId9"/>
    <p:sldId id="265" r:id="rId10"/>
    <p:sldId id="268" r:id="rId11"/>
    <p:sldId id="269" r:id="rId12"/>
    <p:sldId id="270" r:id="rId13"/>
    <p:sldId id="271" r:id="rId14"/>
    <p:sldId id="272" r:id="rId15"/>
    <p:sldId id="266" r:id="rId16"/>
    <p:sldId id="277" r:id="rId17"/>
    <p:sldId id="273" r:id="rId18"/>
    <p:sldId id="276" r:id="rId19"/>
    <p:sldId id="275" r:id="rId20"/>
    <p:sldId id="278" r:id="rId21"/>
    <p:sldId id="260" r:id="rId22"/>
    <p:sldId id="261" r:id="rId23"/>
    <p:sldId id="279" r:id="rId24"/>
    <p:sldId id="281" r:id="rId25"/>
    <p:sldId id="282" r:id="rId26"/>
    <p:sldId id="283" r:id="rId27"/>
    <p:sldId id="284" r:id="rId28"/>
    <p:sldId id="285" r:id="rId29"/>
    <p:sldId id="287" r:id="rId30"/>
    <p:sldId id="286" r:id="rId31"/>
    <p:sldId id="288" r:id="rId32"/>
    <p:sldId id="289" r:id="rId33"/>
    <p:sldId id="290" r:id="rId34"/>
    <p:sldId id="291" r:id="rId35"/>
    <p:sldId id="294" r:id="rId36"/>
    <p:sldId id="295" r:id="rId37"/>
    <p:sldId id="292" r:id="rId38"/>
    <p:sldId id="299" r:id="rId39"/>
    <p:sldId id="293" r:id="rId40"/>
    <p:sldId id="300" r:id="rId41"/>
    <p:sldId id="301" r:id="rId42"/>
    <p:sldId id="302" r:id="rId43"/>
    <p:sldId id="303" r:id="rId44"/>
    <p:sldId id="304" r:id="rId45"/>
    <p:sldId id="305" r:id="rId46"/>
    <p:sldId id="306" r:id="rId47"/>
    <p:sldId id="307" r:id="rId48"/>
    <p:sldId id="308" r:id="rId49"/>
    <p:sldId id="309" r:id="rId50"/>
  </p:sldIdLst>
  <p:sldSz cx="12192000" cy="6858000"/>
  <p:notesSz cx="6858000" cy="9144000"/>
  <p:embeddedFontLst>
    <p:embeddedFont>
      <p:font typeface="Calibri" panose="020F0502020204030204" pitchFamily="34" charset="0"/>
      <p:regular r:id="rId51"/>
      <p:bold r:id="rId52"/>
      <p:italic r:id="rId53"/>
      <p:boldItalic r:id="rId54"/>
    </p:embeddedFont>
    <p:embeddedFont>
      <p:font typeface="Calibri Light" panose="020F0302020204030204" pitchFamily="34" charset="0"/>
      <p:regular r:id="rId55"/>
      <p:italic r:id="rId56"/>
    </p:embeddedFont>
    <p:embeddedFont>
      <p:font typeface="Fave Script Bold Pro" pitchFamily="2" charset="0"/>
      <p:bold r:id="rId57"/>
    </p:embeddedFont>
    <p:embeddedFont>
      <p:font typeface="Helvetica" panose="020B0604020202020204" pitchFamily="34" charset="0"/>
      <p:regular r:id="rId58"/>
      <p:bold r:id="rId59"/>
      <p:italic r:id="rId60"/>
      <p:boldItalic r:id="rId61"/>
    </p:embeddedFont>
    <p:embeddedFont>
      <p:font typeface="Lato" panose="020F0502020204030203" pitchFamily="34" charset="0"/>
      <p:regular r:id="rId62"/>
      <p:bold r:id="rId63"/>
      <p:italic r:id="rId64"/>
      <p:boldItalic r:id="rId65"/>
    </p:embeddedFont>
    <p:embeddedFont>
      <p:font typeface="Oswald" panose="00000500000000000000" pitchFamily="2" charset="0"/>
      <p:regular r:id="rId66"/>
      <p:bold r:id="rId67"/>
    </p:embeddedFont>
    <p:embeddedFont>
      <p:font typeface="Poppins" panose="00000500000000000000" pitchFamily="2" charset="0"/>
      <p:regular r:id="rId68"/>
      <p:bold r:id="rId69"/>
      <p:italic r:id="rId70"/>
      <p:boldItalic r:id="rId71"/>
    </p:embeddedFont>
    <p:embeddedFont>
      <p:font typeface="The Sans Light-" panose="020B0604020202020204" charset="0"/>
      <p:regular r:id="rId72"/>
      <p:bold r:id="rId73"/>
      <p:italic r:id="rId74"/>
      <p:boldItalic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4B8D"/>
    <a:srgbClr val="1399C3"/>
    <a:srgbClr val="51DEF1"/>
    <a:srgbClr val="26BBEA"/>
    <a:srgbClr val="FFEB31"/>
    <a:srgbClr val="FF7209"/>
    <a:srgbClr val="F60064"/>
    <a:srgbClr val="006600"/>
    <a:srgbClr val="C4A1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6" autoAdjust="0"/>
    <p:restoredTop sz="94660"/>
  </p:normalViewPr>
  <p:slideViewPr>
    <p:cSldViewPr snapToGrid="0" showGuides="1">
      <p:cViewPr>
        <p:scale>
          <a:sx n="125" d="100"/>
          <a:sy n="125" d="100"/>
        </p:scale>
        <p:origin x="-129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font" Target="fonts/font24.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5.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337-3C02-7BD4-A7F1-A29FC961BD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37A45C-5265-D989-B380-943CFEC84A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E22F41-F517-EED8-6602-15A3A54AEF72}"/>
              </a:ext>
            </a:extLst>
          </p:cNvPr>
          <p:cNvSpPr>
            <a:spLocks noGrp="1"/>
          </p:cNvSpPr>
          <p:nvPr>
            <p:ph type="dt" sz="half" idx="10"/>
          </p:nvPr>
        </p:nvSpPr>
        <p:spPr/>
        <p:txBody>
          <a:bodyPr/>
          <a:lstStyle/>
          <a:p>
            <a:fld id="{24DBD90D-EB47-4C94-A79E-12372819FD94}" type="datetimeFigureOut">
              <a:rPr lang="en-US" smtClean="0"/>
              <a:t>11/16/2023</a:t>
            </a:fld>
            <a:endParaRPr lang="en-US"/>
          </a:p>
        </p:txBody>
      </p:sp>
      <p:sp>
        <p:nvSpPr>
          <p:cNvPr id="5" name="Footer Placeholder 4">
            <a:extLst>
              <a:ext uri="{FF2B5EF4-FFF2-40B4-BE49-F238E27FC236}">
                <a16:creationId xmlns:a16="http://schemas.microsoft.com/office/drawing/2014/main" id="{6DA6E61E-1D99-DD53-D7FD-4BC91C0FA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AF47BD-C851-171A-92CC-08A52AFF87D8}"/>
              </a:ext>
            </a:extLst>
          </p:cNvPr>
          <p:cNvSpPr>
            <a:spLocks noGrp="1"/>
          </p:cNvSpPr>
          <p:nvPr>
            <p:ph type="sldNum" sz="quarter" idx="12"/>
          </p:nvPr>
        </p:nvSpPr>
        <p:spPr/>
        <p:txBody>
          <a:bodyPr/>
          <a:lstStyle/>
          <a:p>
            <a:fld id="{D28215B0-70A9-403B-AFE3-EF59342E39CC}" type="slidenum">
              <a:rPr lang="en-US" smtClean="0"/>
              <a:t>‹#›</a:t>
            </a:fld>
            <a:endParaRPr lang="en-US"/>
          </a:p>
        </p:txBody>
      </p:sp>
    </p:spTree>
    <p:extLst>
      <p:ext uri="{BB962C8B-B14F-4D97-AF65-F5344CB8AC3E}">
        <p14:creationId xmlns:p14="http://schemas.microsoft.com/office/powerpoint/2010/main" val="904617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3A3AE-A804-B8A9-BC7C-13574941B9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C3711F-4978-8D4A-65B9-68F4FF4647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F5528-7F89-D648-4083-427C842B56EB}"/>
              </a:ext>
            </a:extLst>
          </p:cNvPr>
          <p:cNvSpPr>
            <a:spLocks noGrp="1"/>
          </p:cNvSpPr>
          <p:nvPr>
            <p:ph type="dt" sz="half" idx="10"/>
          </p:nvPr>
        </p:nvSpPr>
        <p:spPr/>
        <p:txBody>
          <a:bodyPr/>
          <a:lstStyle/>
          <a:p>
            <a:fld id="{24DBD90D-EB47-4C94-A79E-12372819FD94}" type="datetimeFigureOut">
              <a:rPr lang="en-US" smtClean="0"/>
              <a:t>11/16/2023</a:t>
            </a:fld>
            <a:endParaRPr lang="en-US"/>
          </a:p>
        </p:txBody>
      </p:sp>
      <p:sp>
        <p:nvSpPr>
          <p:cNvPr id="5" name="Footer Placeholder 4">
            <a:extLst>
              <a:ext uri="{FF2B5EF4-FFF2-40B4-BE49-F238E27FC236}">
                <a16:creationId xmlns:a16="http://schemas.microsoft.com/office/drawing/2014/main" id="{5FB5D75F-351D-56CD-57D2-D94AC6E4E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D02045-669D-A167-37E9-8CE1B09BC495}"/>
              </a:ext>
            </a:extLst>
          </p:cNvPr>
          <p:cNvSpPr>
            <a:spLocks noGrp="1"/>
          </p:cNvSpPr>
          <p:nvPr>
            <p:ph type="sldNum" sz="quarter" idx="12"/>
          </p:nvPr>
        </p:nvSpPr>
        <p:spPr/>
        <p:txBody>
          <a:bodyPr/>
          <a:lstStyle/>
          <a:p>
            <a:fld id="{D28215B0-70A9-403B-AFE3-EF59342E39CC}" type="slidenum">
              <a:rPr lang="en-US" smtClean="0"/>
              <a:t>‹#›</a:t>
            </a:fld>
            <a:endParaRPr lang="en-US"/>
          </a:p>
        </p:txBody>
      </p:sp>
    </p:spTree>
    <p:extLst>
      <p:ext uri="{BB962C8B-B14F-4D97-AF65-F5344CB8AC3E}">
        <p14:creationId xmlns:p14="http://schemas.microsoft.com/office/powerpoint/2010/main" val="2802073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C162D5-83CC-11A1-EF43-4D38F6ED41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C5837-C326-782B-7C91-5A4B64E9DC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32662-F180-44C2-7BE1-B04655D67BAB}"/>
              </a:ext>
            </a:extLst>
          </p:cNvPr>
          <p:cNvSpPr>
            <a:spLocks noGrp="1"/>
          </p:cNvSpPr>
          <p:nvPr>
            <p:ph type="dt" sz="half" idx="10"/>
          </p:nvPr>
        </p:nvSpPr>
        <p:spPr/>
        <p:txBody>
          <a:bodyPr/>
          <a:lstStyle/>
          <a:p>
            <a:fld id="{24DBD90D-EB47-4C94-A79E-12372819FD94}" type="datetimeFigureOut">
              <a:rPr lang="en-US" smtClean="0"/>
              <a:t>11/16/2023</a:t>
            </a:fld>
            <a:endParaRPr lang="en-US"/>
          </a:p>
        </p:txBody>
      </p:sp>
      <p:sp>
        <p:nvSpPr>
          <p:cNvPr id="5" name="Footer Placeholder 4">
            <a:extLst>
              <a:ext uri="{FF2B5EF4-FFF2-40B4-BE49-F238E27FC236}">
                <a16:creationId xmlns:a16="http://schemas.microsoft.com/office/drawing/2014/main" id="{439A71DB-8363-34FD-70AA-C31B771C1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88C8A-CD8B-A79B-790D-34EFE164BCAC}"/>
              </a:ext>
            </a:extLst>
          </p:cNvPr>
          <p:cNvSpPr>
            <a:spLocks noGrp="1"/>
          </p:cNvSpPr>
          <p:nvPr>
            <p:ph type="sldNum" sz="quarter" idx="12"/>
          </p:nvPr>
        </p:nvSpPr>
        <p:spPr/>
        <p:txBody>
          <a:bodyPr/>
          <a:lstStyle/>
          <a:p>
            <a:fld id="{D28215B0-70A9-403B-AFE3-EF59342E39CC}" type="slidenum">
              <a:rPr lang="en-US" smtClean="0"/>
              <a:t>‹#›</a:t>
            </a:fld>
            <a:endParaRPr lang="en-US"/>
          </a:p>
        </p:txBody>
      </p:sp>
    </p:spTree>
    <p:extLst>
      <p:ext uri="{BB962C8B-B14F-4D97-AF65-F5344CB8AC3E}">
        <p14:creationId xmlns:p14="http://schemas.microsoft.com/office/powerpoint/2010/main" val="262511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16A9-3E08-6E65-3D03-8EE010FCCB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CE6B4F-E89C-C9FB-835F-0B08A86506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E3CAED-7C25-A710-E95C-1498997A778A}"/>
              </a:ext>
            </a:extLst>
          </p:cNvPr>
          <p:cNvSpPr>
            <a:spLocks noGrp="1"/>
          </p:cNvSpPr>
          <p:nvPr>
            <p:ph type="dt" sz="half" idx="10"/>
          </p:nvPr>
        </p:nvSpPr>
        <p:spPr/>
        <p:txBody>
          <a:bodyPr/>
          <a:lstStyle/>
          <a:p>
            <a:fld id="{24DBD90D-EB47-4C94-A79E-12372819FD94}" type="datetimeFigureOut">
              <a:rPr lang="en-US" smtClean="0"/>
              <a:t>11/16/2023</a:t>
            </a:fld>
            <a:endParaRPr lang="en-US"/>
          </a:p>
        </p:txBody>
      </p:sp>
      <p:sp>
        <p:nvSpPr>
          <p:cNvPr id="5" name="Footer Placeholder 4">
            <a:extLst>
              <a:ext uri="{FF2B5EF4-FFF2-40B4-BE49-F238E27FC236}">
                <a16:creationId xmlns:a16="http://schemas.microsoft.com/office/drawing/2014/main" id="{8D8E99C3-B9C9-2EF6-CDA0-CF3791097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DF99CA-7F20-60C7-F2E1-53A1BEA7DE49}"/>
              </a:ext>
            </a:extLst>
          </p:cNvPr>
          <p:cNvSpPr>
            <a:spLocks noGrp="1"/>
          </p:cNvSpPr>
          <p:nvPr>
            <p:ph type="sldNum" sz="quarter" idx="12"/>
          </p:nvPr>
        </p:nvSpPr>
        <p:spPr/>
        <p:txBody>
          <a:bodyPr/>
          <a:lstStyle/>
          <a:p>
            <a:fld id="{D28215B0-70A9-403B-AFE3-EF59342E39CC}" type="slidenum">
              <a:rPr lang="en-US" smtClean="0"/>
              <a:t>‹#›</a:t>
            </a:fld>
            <a:endParaRPr lang="en-US"/>
          </a:p>
        </p:txBody>
      </p:sp>
    </p:spTree>
    <p:extLst>
      <p:ext uri="{BB962C8B-B14F-4D97-AF65-F5344CB8AC3E}">
        <p14:creationId xmlns:p14="http://schemas.microsoft.com/office/powerpoint/2010/main" val="2533835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3F256-9FEC-CF22-76CF-9904EC8B4F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B14723-AD5F-FDE3-D6EF-594228AD08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86BF24-A309-98FB-884A-FCD062B69862}"/>
              </a:ext>
            </a:extLst>
          </p:cNvPr>
          <p:cNvSpPr>
            <a:spLocks noGrp="1"/>
          </p:cNvSpPr>
          <p:nvPr>
            <p:ph type="dt" sz="half" idx="10"/>
          </p:nvPr>
        </p:nvSpPr>
        <p:spPr/>
        <p:txBody>
          <a:bodyPr/>
          <a:lstStyle/>
          <a:p>
            <a:fld id="{24DBD90D-EB47-4C94-A79E-12372819FD94}" type="datetimeFigureOut">
              <a:rPr lang="en-US" smtClean="0"/>
              <a:t>11/16/2023</a:t>
            </a:fld>
            <a:endParaRPr lang="en-US"/>
          </a:p>
        </p:txBody>
      </p:sp>
      <p:sp>
        <p:nvSpPr>
          <p:cNvPr id="5" name="Footer Placeholder 4">
            <a:extLst>
              <a:ext uri="{FF2B5EF4-FFF2-40B4-BE49-F238E27FC236}">
                <a16:creationId xmlns:a16="http://schemas.microsoft.com/office/drawing/2014/main" id="{FFECDB8F-CB62-FAE0-CF1A-4099E04F4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BAC1F7-7F2E-DD17-0F98-954326F22E2B}"/>
              </a:ext>
            </a:extLst>
          </p:cNvPr>
          <p:cNvSpPr>
            <a:spLocks noGrp="1"/>
          </p:cNvSpPr>
          <p:nvPr>
            <p:ph type="sldNum" sz="quarter" idx="12"/>
          </p:nvPr>
        </p:nvSpPr>
        <p:spPr/>
        <p:txBody>
          <a:bodyPr/>
          <a:lstStyle/>
          <a:p>
            <a:fld id="{D28215B0-70A9-403B-AFE3-EF59342E39CC}" type="slidenum">
              <a:rPr lang="en-US" smtClean="0"/>
              <a:t>‹#›</a:t>
            </a:fld>
            <a:endParaRPr lang="en-US"/>
          </a:p>
        </p:txBody>
      </p:sp>
    </p:spTree>
    <p:extLst>
      <p:ext uri="{BB962C8B-B14F-4D97-AF65-F5344CB8AC3E}">
        <p14:creationId xmlns:p14="http://schemas.microsoft.com/office/powerpoint/2010/main" val="195768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3A05C-FD3B-298E-D4F9-2193857A48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EAC4DE-6226-D856-2E01-CDE8865093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80029A-14E1-0FE9-FB9E-F49B156B92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3EDA5D-1AF5-1379-942F-CB894EE8CB2C}"/>
              </a:ext>
            </a:extLst>
          </p:cNvPr>
          <p:cNvSpPr>
            <a:spLocks noGrp="1"/>
          </p:cNvSpPr>
          <p:nvPr>
            <p:ph type="dt" sz="half" idx="10"/>
          </p:nvPr>
        </p:nvSpPr>
        <p:spPr/>
        <p:txBody>
          <a:bodyPr/>
          <a:lstStyle/>
          <a:p>
            <a:fld id="{24DBD90D-EB47-4C94-A79E-12372819FD94}" type="datetimeFigureOut">
              <a:rPr lang="en-US" smtClean="0"/>
              <a:t>11/16/2023</a:t>
            </a:fld>
            <a:endParaRPr lang="en-US"/>
          </a:p>
        </p:txBody>
      </p:sp>
      <p:sp>
        <p:nvSpPr>
          <p:cNvPr id="6" name="Footer Placeholder 5">
            <a:extLst>
              <a:ext uri="{FF2B5EF4-FFF2-40B4-BE49-F238E27FC236}">
                <a16:creationId xmlns:a16="http://schemas.microsoft.com/office/drawing/2014/main" id="{74DFE569-E824-0904-725D-178884442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1EA1E-A607-0F28-D61A-C5BCADCC4482}"/>
              </a:ext>
            </a:extLst>
          </p:cNvPr>
          <p:cNvSpPr>
            <a:spLocks noGrp="1"/>
          </p:cNvSpPr>
          <p:nvPr>
            <p:ph type="sldNum" sz="quarter" idx="12"/>
          </p:nvPr>
        </p:nvSpPr>
        <p:spPr/>
        <p:txBody>
          <a:bodyPr/>
          <a:lstStyle/>
          <a:p>
            <a:fld id="{D28215B0-70A9-403B-AFE3-EF59342E39CC}" type="slidenum">
              <a:rPr lang="en-US" smtClean="0"/>
              <a:t>‹#›</a:t>
            </a:fld>
            <a:endParaRPr lang="en-US"/>
          </a:p>
        </p:txBody>
      </p:sp>
    </p:spTree>
    <p:extLst>
      <p:ext uri="{BB962C8B-B14F-4D97-AF65-F5344CB8AC3E}">
        <p14:creationId xmlns:p14="http://schemas.microsoft.com/office/powerpoint/2010/main" val="18080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50BA2-93C5-6AA4-A22F-D3CD03C2E0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CB7C1C-C1C7-F7DA-C8B5-4EA956AD20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DC1C89-0010-264E-26B4-53682C0634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75C48E-A8D9-C428-C1E2-69A5644A22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FDE333-66F3-BB4B-B600-33E219E266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5652A1-8E37-113A-B095-0CB8F183A225}"/>
              </a:ext>
            </a:extLst>
          </p:cNvPr>
          <p:cNvSpPr>
            <a:spLocks noGrp="1"/>
          </p:cNvSpPr>
          <p:nvPr>
            <p:ph type="dt" sz="half" idx="10"/>
          </p:nvPr>
        </p:nvSpPr>
        <p:spPr/>
        <p:txBody>
          <a:bodyPr/>
          <a:lstStyle/>
          <a:p>
            <a:fld id="{24DBD90D-EB47-4C94-A79E-12372819FD94}" type="datetimeFigureOut">
              <a:rPr lang="en-US" smtClean="0"/>
              <a:t>11/16/2023</a:t>
            </a:fld>
            <a:endParaRPr lang="en-US"/>
          </a:p>
        </p:txBody>
      </p:sp>
      <p:sp>
        <p:nvSpPr>
          <p:cNvPr id="8" name="Footer Placeholder 7">
            <a:extLst>
              <a:ext uri="{FF2B5EF4-FFF2-40B4-BE49-F238E27FC236}">
                <a16:creationId xmlns:a16="http://schemas.microsoft.com/office/drawing/2014/main" id="{BC5E0FDC-7768-0BEF-5617-C22604E106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A1C4A-8E06-A212-4E95-B1909CD09380}"/>
              </a:ext>
            </a:extLst>
          </p:cNvPr>
          <p:cNvSpPr>
            <a:spLocks noGrp="1"/>
          </p:cNvSpPr>
          <p:nvPr>
            <p:ph type="sldNum" sz="quarter" idx="12"/>
          </p:nvPr>
        </p:nvSpPr>
        <p:spPr/>
        <p:txBody>
          <a:bodyPr/>
          <a:lstStyle/>
          <a:p>
            <a:fld id="{D28215B0-70A9-403B-AFE3-EF59342E39CC}" type="slidenum">
              <a:rPr lang="en-US" smtClean="0"/>
              <a:t>‹#›</a:t>
            </a:fld>
            <a:endParaRPr lang="en-US"/>
          </a:p>
        </p:txBody>
      </p:sp>
    </p:spTree>
    <p:extLst>
      <p:ext uri="{BB962C8B-B14F-4D97-AF65-F5344CB8AC3E}">
        <p14:creationId xmlns:p14="http://schemas.microsoft.com/office/powerpoint/2010/main" val="2333576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E393-2946-7E04-2ECF-11FEC2085C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6EF2FD-D9BF-9E7B-F5E9-AAC69873282E}"/>
              </a:ext>
            </a:extLst>
          </p:cNvPr>
          <p:cNvSpPr>
            <a:spLocks noGrp="1"/>
          </p:cNvSpPr>
          <p:nvPr>
            <p:ph type="dt" sz="half" idx="10"/>
          </p:nvPr>
        </p:nvSpPr>
        <p:spPr/>
        <p:txBody>
          <a:bodyPr/>
          <a:lstStyle/>
          <a:p>
            <a:fld id="{24DBD90D-EB47-4C94-A79E-12372819FD94}" type="datetimeFigureOut">
              <a:rPr lang="en-US" smtClean="0"/>
              <a:t>11/16/2023</a:t>
            </a:fld>
            <a:endParaRPr lang="en-US"/>
          </a:p>
        </p:txBody>
      </p:sp>
      <p:sp>
        <p:nvSpPr>
          <p:cNvPr id="4" name="Footer Placeholder 3">
            <a:extLst>
              <a:ext uri="{FF2B5EF4-FFF2-40B4-BE49-F238E27FC236}">
                <a16:creationId xmlns:a16="http://schemas.microsoft.com/office/drawing/2014/main" id="{958D0756-CA58-037F-8635-125EC8A63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4D8B14-772D-F272-210D-20019E3A64EA}"/>
              </a:ext>
            </a:extLst>
          </p:cNvPr>
          <p:cNvSpPr>
            <a:spLocks noGrp="1"/>
          </p:cNvSpPr>
          <p:nvPr>
            <p:ph type="sldNum" sz="quarter" idx="12"/>
          </p:nvPr>
        </p:nvSpPr>
        <p:spPr/>
        <p:txBody>
          <a:bodyPr/>
          <a:lstStyle/>
          <a:p>
            <a:fld id="{D28215B0-70A9-403B-AFE3-EF59342E39CC}" type="slidenum">
              <a:rPr lang="en-US" smtClean="0"/>
              <a:t>‹#›</a:t>
            </a:fld>
            <a:endParaRPr lang="en-US"/>
          </a:p>
        </p:txBody>
      </p:sp>
    </p:spTree>
    <p:extLst>
      <p:ext uri="{BB962C8B-B14F-4D97-AF65-F5344CB8AC3E}">
        <p14:creationId xmlns:p14="http://schemas.microsoft.com/office/powerpoint/2010/main" val="3609925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DCCE16-C56A-A45E-4FA8-791B64934FDA}"/>
              </a:ext>
            </a:extLst>
          </p:cNvPr>
          <p:cNvSpPr>
            <a:spLocks noGrp="1"/>
          </p:cNvSpPr>
          <p:nvPr>
            <p:ph type="dt" sz="half" idx="10"/>
          </p:nvPr>
        </p:nvSpPr>
        <p:spPr/>
        <p:txBody>
          <a:bodyPr/>
          <a:lstStyle/>
          <a:p>
            <a:fld id="{24DBD90D-EB47-4C94-A79E-12372819FD94}" type="datetimeFigureOut">
              <a:rPr lang="en-US" smtClean="0"/>
              <a:t>11/16/2023</a:t>
            </a:fld>
            <a:endParaRPr lang="en-US"/>
          </a:p>
        </p:txBody>
      </p:sp>
      <p:sp>
        <p:nvSpPr>
          <p:cNvPr id="3" name="Footer Placeholder 2">
            <a:extLst>
              <a:ext uri="{FF2B5EF4-FFF2-40B4-BE49-F238E27FC236}">
                <a16:creationId xmlns:a16="http://schemas.microsoft.com/office/drawing/2014/main" id="{530B5ACB-C29B-7CA9-A593-5FC27BA141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E5483A-0267-407C-3A77-6F0594C1D549}"/>
              </a:ext>
            </a:extLst>
          </p:cNvPr>
          <p:cNvSpPr>
            <a:spLocks noGrp="1"/>
          </p:cNvSpPr>
          <p:nvPr>
            <p:ph type="sldNum" sz="quarter" idx="12"/>
          </p:nvPr>
        </p:nvSpPr>
        <p:spPr/>
        <p:txBody>
          <a:bodyPr/>
          <a:lstStyle/>
          <a:p>
            <a:fld id="{D28215B0-70A9-403B-AFE3-EF59342E39CC}" type="slidenum">
              <a:rPr lang="en-US" smtClean="0"/>
              <a:t>‹#›</a:t>
            </a:fld>
            <a:endParaRPr lang="en-US"/>
          </a:p>
        </p:txBody>
      </p:sp>
    </p:spTree>
    <p:extLst>
      <p:ext uri="{BB962C8B-B14F-4D97-AF65-F5344CB8AC3E}">
        <p14:creationId xmlns:p14="http://schemas.microsoft.com/office/powerpoint/2010/main" val="327046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CFC2C-EBB7-BCF5-CDE8-ACD00DCC5B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D0AC0E-C872-BFB1-797C-488329B0D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C4BAD2-E627-103A-DD25-A8054E2ED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16889D-2616-12EA-068A-2DE32CA96858}"/>
              </a:ext>
            </a:extLst>
          </p:cNvPr>
          <p:cNvSpPr>
            <a:spLocks noGrp="1"/>
          </p:cNvSpPr>
          <p:nvPr>
            <p:ph type="dt" sz="half" idx="10"/>
          </p:nvPr>
        </p:nvSpPr>
        <p:spPr/>
        <p:txBody>
          <a:bodyPr/>
          <a:lstStyle/>
          <a:p>
            <a:fld id="{24DBD90D-EB47-4C94-A79E-12372819FD94}" type="datetimeFigureOut">
              <a:rPr lang="en-US" smtClean="0"/>
              <a:t>11/16/2023</a:t>
            </a:fld>
            <a:endParaRPr lang="en-US"/>
          </a:p>
        </p:txBody>
      </p:sp>
      <p:sp>
        <p:nvSpPr>
          <p:cNvPr id="6" name="Footer Placeholder 5">
            <a:extLst>
              <a:ext uri="{FF2B5EF4-FFF2-40B4-BE49-F238E27FC236}">
                <a16:creationId xmlns:a16="http://schemas.microsoft.com/office/drawing/2014/main" id="{8E6BF9B0-4739-1DE9-1B91-94F92763E5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8AA3B-6695-F292-A0D0-4FF491DA9CA5}"/>
              </a:ext>
            </a:extLst>
          </p:cNvPr>
          <p:cNvSpPr>
            <a:spLocks noGrp="1"/>
          </p:cNvSpPr>
          <p:nvPr>
            <p:ph type="sldNum" sz="quarter" idx="12"/>
          </p:nvPr>
        </p:nvSpPr>
        <p:spPr/>
        <p:txBody>
          <a:bodyPr/>
          <a:lstStyle/>
          <a:p>
            <a:fld id="{D28215B0-70A9-403B-AFE3-EF59342E39CC}" type="slidenum">
              <a:rPr lang="en-US" smtClean="0"/>
              <a:t>‹#›</a:t>
            </a:fld>
            <a:endParaRPr lang="en-US"/>
          </a:p>
        </p:txBody>
      </p:sp>
    </p:spTree>
    <p:extLst>
      <p:ext uri="{BB962C8B-B14F-4D97-AF65-F5344CB8AC3E}">
        <p14:creationId xmlns:p14="http://schemas.microsoft.com/office/powerpoint/2010/main" val="4240494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ABCF-E861-08AD-53F0-00C8ED1A2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D8B1B2-CB9E-67EE-B9F3-0EB0B0E956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CCFA3F-E359-DCAA-6A88-0E002A4C1D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DD135E-C2CA-80FF-79FE-302929ADD33D}"/>
              </a:ext>
            </a:extLst>
          </p:cNvPr>
          <p:cNvSpPr>
            <a:spLocks noGrp="1"/>
          </p:cNvSpPr>
          <p:nvPr>
            <p:ph type="dt" sz="half" idx="10"/>
          </p:nvPr>
        </p:nvSpPr>
        <p:spPr/>
        <p:txBody>
          <a:bodyPr/>
          <a:lstStyle/>
          <a:p>
            <a:fld id="{24DBD90D-EB47-4C94-A79E-12372819FD94}" type="datetimeFigureOut">
              <a:rPr lang="en-US" smtClean="0"/>
              <a:t>11/16/2023</a:t>
            </a:fld>
            <a:endParaRPr lang="en-US"/>
          </a:p>
        </p:txBody>
      </p:sp>
      <p:sp>
        <p:nvSpPr>
          <p:cNvPr id="6" name="Footer Placeholder 5">
            <a:extLst>
              <a:ext uri="{FF2B5EF4-FFF2-40B4-BE49-F238E27FC236}">
                <a16:creationId xmlns:a16="http://schemas.microsoft.com/office/drawing/2014/main" id="{758E9999-A6A4-1E7B-FAC8-4137356E82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2246F-FE41-9617-E898-8CAB9A1DA0D3}"/>
              </a:ext>
            </a:extLst>
          </p:cNvPr>
          <p:cNvSpPr>
            <a:spLocks noGrp="1"/>
          </p:cNvSpPr>
          <p:nvPr>
            <p:ph type="sldNum" sz="quarter" idx="12"/>
          </p:nvPr>
        </p:nvSpPr>
        <p:spPr/>
        <p:txBody>
          <a:bodyPr/>
          <a:lstStyle/>
          <a:p>
            <a:fld id="{D28215B0-70A9-403B-AFE3-EF59342E39CC}" type="slidenum">
              <a:rPr lang="en-US" smtClean="0"/>
              <a:t>‹#›</a:t>
            </a:fld>
            <a:endParaRPr lang="en-US"/>
          </a:p>
        </p:txBody>
      </p:sp>
    </p:spTree>
    <p:extLst>
      <p:ext uri="{BB962C8B-B14F-4D97-AF65-F5344CB8AC3E}">
        <p14:creationId xmlns:p14="http://schemas.microsoft.com/office/powerpoint/2010/main" val="3909270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9A0BE9-6AD8-225C-1789-479F7C8804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D3BC1E-62D3-3241-9EF1-7E01E3AC5D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898C23-5F89-F3D1-E46A-B693AF1CF5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DBD90D-EB47-4C94-A79E-12372819FD94}" type="datetimeFigureOut">
              <a:rPr lang="en-US" smtClean="0"/>
              <a:t>11/16/2023</a:t>
            </a:fld>
            <a:endParaRPr lang="en-US"/>
          </a:p>
        </p:txBody>
      </p:sp>
      <p:sp>
        <p:nvSpPr>
          <p:cNvPr id="5" name="Footer Placeholder 4">
            <a:extLst>
              <a:ext uri="{FF2B5EF4-FFF2-40B4-BE49-F238E27FC236}">
                <a16:creationId xmlns:a16="http://schemas.microsoft.com/office/drawing/2014/main" id="{AE196A11-A94F-7085-8513-F27DF75BA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3E6C07-7DDE-A8E9-FD55-6BE6252D8B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8215B0-70A9-403B-AFE3-EF59342E39CC}" type="slidenum">
              <a:rPr lang="en-US" smtClean="0"/>
              <a:t>‹#›</a:t>
            </a:fld>
            <a:endParaRPr lang="en-US"/>
          </a:p>
        </p:txBody>
      </p:sp>
    </p:spTree>
    <p:extLst>
      <p:ext uri="{BB962C8B-B14F-4D97-AF65-F5344CB8AC3E}">
        <p14:creationId xmlns:p14="http://schemas.microsoft.com/office/powerpoint/2010/main" val="1456560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23" Type="http://schemas.microsoft.com/office/2007/relationships/hdphoto" Target="../media/hdphoto1.wdp"/><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1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80.jpe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1.pn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5.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7.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2.xml"/><Relationship Id="rId4" Type="http://schemas.openxmlformats.org/officeDocument/2006/relationships/image" Target="../media/image90.jpg"/></Relationships>
</file>

<file path=ppt/slides/_rels/slide38.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1.pn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1.pn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47.pn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png"/><Relationship Id="rId10" Type="http://schemas.openxmlformats.org/officeDocument/2006/relationships/image" Target="../media/image31.png"/><Relationship Id="rId19" Type="http://schemas.openxmlformats.org/officeDocument/2006/relationships/image" Target="../media/image40.png"/><Relationship Id="rId31" Type="http://schemas.openxmlformats.org/officeDocument/2006/relationships/image" Target="../media/image52.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CCD11-AC74-7780-25FD-660616C54F89}"/>
              </a:ext>
            </a:extLst>
          </p:cNvPr>
          <p:cNvSpPr>
            <a:spLocks noGrp="1"/>
          </p:cNvSpPr>
          <p:nvPr>
            <p:ph type="ctrTitle"/>
          </p:nvPr>
        </p:nvSpPr>
        <p:spPr>
          <a:xfrm>
            <a:off x="970908" y="637046"/>
            <a:ext cx="5174207" cy="2971473"/>
          </a:xfrm>
        </p:spPr>
        <p:txBody>
          <a:bodyPr>
            <a:normAutofit/>
          </a:bodyPr>
          <a:lstStyle/>
          <a:p>
            <a:pPr algn="l"/>
            <a:r>
              <a:rPr lang="en-US" dirty="0">
                <a:solidFill>
                  <a:schemeClr val="bg1"/>
                </a:solidFill>
                <a:latin typeface="Lato" panose="020F0502020204030204" pitchFamily="34" charset="0"/>
                <a:ea typeface="Lato" panose="020F0502020204030204" pitchFamily="34" charset="0"/>
                <a:cs typeface="Lato" panose="020F0502020204030204" pitchFamily="34" charset="0"/>
              </a:rPr>
              <a:t>IXD801:</a:t>
            </a:r>
            <a:br>
              <a:rPr lang="en-US" dirty="0">
                <a:solidFill>
                  <a:schemeClr val="bg1"/>
                </a:solidFill>
                <a:latin typeface="Lato" panose="020F0502020204030204" pitchFamily="34" charset="0"/>
                <a:ea typeface="Lato" panose="020F0502020204030204" pitchFamily="34" charset="0"/>
                <a:cs typeface="Lato" panose="020F0502020204030204" pitchFamily="34" charset="0"/>
              </a:rPr>
            </a:br>
            <a:r>
              <a:rPr lang="en-US" dirty="0">
                <a:solidFill>
                  <a:schemeClr val="bg1"/>
                </a:solidFill>
                <a:latin typeface="Lato" panose="020F0502020204030204" pitchFamily="34" charset="0"/>
                <a:ea typeface="Lato" panose="020F0502020204030204" pitchFamily="34" charset="0"/>
                <a:cs typeface="Lato" panose="020F0502020204030204" pitchFamily="34" charset="0"/>
              </a:rPr>
              <a:t>Interaction Design</a:t>
            </a:r>
          </a:p>
        </p:txBody>
      </p:sp>
      <p:sp>
        <p:nvSpPr>
          <p:cNvPr id="3" name="Subtitle 2">
            <a:extLst>
              <a:ext uri="{FF2B5EF4-FFF2-40B4-BE49-F238E27FC236}">
                <a16:creationId xmlns:a16="http://schemas.microsoft.com/office/drawing/2014/main" id="{70B8C93E-5EDE-55E2-DD95-BBC4D1FE26C6}"/>
              </a:ext>
            </a:extLst>
          </p:cNvPr>
          <p:cNvSpPr>
            <a:spLocks noGrp="1"/>
          </p:cNvSpPr>
          <p:nvPr>
            <p:ph type="subTitle" idx="1"/>
          </p:nvPr>
        </p:nvSpPr>
        <p:spPr>
          <a:xfrm>
            <a:off x="970908" y="3700594"/>
            <a:ext cx="5174207" cy="1963486"/>
          </a:xfrm>
        </p:spPr>
        <p:txBody>
          <a:bodyPr>
            <a:normAutofit/>
          </a:bodyPr>
          <a:lstStyle/>
          <a:p>
            <a:pPr algn="l"/>
            <a:r>
              <a:rPr lang="en-IN" dirty="0">
                <a:solidFill>
                  <a:schemeClr val="bg1"/>
                </a:solidFill>
                <a:latin typeface="Times New Roman" panose="02020603050405020304" pitchFamily="18" charset="0"/>
                <a:cs typeface="Times New Roman" panose="02020603050405020304" pitchFamily="18" charset="0"/>
              </a:rPr>
              <a:t>Aditya Sajja</a:t>
            </a:r>
          </a:p>
          <a:p>
            <a:pPr algn="l"/>
            <a:r>
              <a:rPr lang="en-IN" dirty="0">
                <a:solidFill>
                  <a:schemeClr val="bg1"/>
                </a:solidFill>
                <a:latin typeface="Times New Roman" panose="02020603050405020304" pitchFamily="18" charset="0"/>
                <a:cs typeface="Times New Roman" panose="02020603050405020304" pitchFamily="18" charset="0"/>
              </a:rPr>
              <a:t>12107787</a:t>
            </a:r>
          </a:p>
          <a:p>
            <a:pPr algn="l"/>
            <a:r>
              <a:rPr lang="en-IN" dirty="0">
                <a:solidFill>
                  <a:schemeClr val="bg1"/>
                </a:solidFill>
                <a:latin typeface="Times New Roman" panose="02020603050405020304" pitchFamily="18" charset="0"/>
                <a:cs typeface="Times New Roman" panose="02020603050405020304" pitchFamily="18" charset="0"/>
              </a:rPr>
              <a:t>RKO864B47</a:t>
            </a:r>
          </a:p>
          <a:p>
            <a:pPr algn="l"/>
            <a:endParaRPr lang="en-IN" dirty="0">
              <a:solidFill>
                <a:schemeClr val="bg1"/>
              </a:solidFill>
              <a:latin typeface="Times New Roman" panose="02020603050405020304" pitchFamily="18" charset="0"/>
              <a:cs typeface="Times New Roman" panose="02020603050405020304" pitchFamily="18" charset="0"/>
            </a:endParaRPr>
          </a:p>
          <a:p>
            <a:pPr algn="l"/>
            <a:endParaRPr lang="en-US" dirty="0">
              <a:solidFill>
                <a:schemeClr val="bg1"/>
              </a:solidFill>
              <a:latin typeface="Times New Roman" panose="02020603050405020304" pitchFamily="18" charset="0"/>
              <a:cs typeface="Times New Roman" panose="02020603050405020304" pitchFamily="18" charset="0"/>
            </a:endParaRPr>
          </a:p>
        </p:txBody>
      </p:sp>
      <p:sp>
        <p:nvSpPr>
          <p:cNvPr id="86" name="Oval 85">
            <a:extLst>
              <a:ext uri="{FF2B5EF4-FFF2-40B4-BE49-F238E27FC236}">
                <a16:creationId xmlns:a16="http://schemas.microsoft.com/office/drawing/2014/main" id="{78D83E90-C81B-3639-E855-6BA237B1E72F}"/>
              </a:ext>
            </a:extLst>
          </p:cNvPr>
          <p:cNvSpPr/>
          <p:nvPr/>
        </p:nvSpPr>
        <p:spPr>
          <a:xfrm>
            <a:off x="5633915" y="10516371"/>
            <a:ext cx="924172" cy="924172"/>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4543331" y="7130059"/>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4689695" y="14003792"/>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5698925" y="14148119"/>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4854092" y="14148119"/>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6543756" y="14148119"/>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4854092" y="7827251"/>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pPr>
                <a:spcAft>
                  <a:spcPts val="600"/>
                </a:spcAft>
              </a:pPr>
              <a:r>
                <a:rPr lang="en-US" sz="400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pPr>
                <a:spcAft>
                  <a:spcPts val="600"/>
                </a:spcAft>
              </a:pPr>
              <a:r>
                <a:rPr lang="en-US" sz="400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pPr>
                <a:spcAft>
                  <a:spcPts val="600"/>
                </a:spcAft>
              </a:pPr>
              <a:r>
                <a:rPr lang="en-US" sz="160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pPr>
                <a:spcAft>
                  <a:spcPts val="600"/>
                </a:spcAft>
              </a:pPr>
              <a:r>
                <a:rPr lang="en-US">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pPr>
                <a:spcAft>
                  <a:spcPts val="600"/>
                </a:spcAft>
              </a:pPr>
              <a:r>
                <a:rPr lang="en-US">
                  <a:solidFill>
                    <a:schemeClr val="bg1"/>
                  </a:solidFill>
                  <a:latin typeface="Helvetica" panose="020B0500000000000000" pitchFamily="34" charset="0"/>
                </a:rPr>
                <a:t>18</a:t>
              </a:r>
              <a:r>
                <a:rPr lang="en-US" sz="1600" baseline="30000">
                  <a:solidFill>
                    <a:schemeClr val="bg1"/>
                  </a:solidFill>
                  <a:latin typeface="Helvetica" panose="020B0500000000000000" pitchFamily="34" charset="0"/>
                </a:rPr>
                <a:t>O</a:t>
              </a:r>
              <a:endParaRPr lang="en-US" baseline="3000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4854092" y="11381678"/>
            <a:ext cx="794153" cy="261610"/>
          </a:xfrm>
          <a:prstGeom prst="rect">
            <a:avLst/>
          </a:prstGeom>
          <a:noFill/>
        </p:spPr>
        <p:txBody>
          <a:bodyPr wrap="square" rtlCol="0">
            <a:spAutoFit/>
          </a:bodyPr>
          <a:lstStyle/>
          <a:p>
            <a:pPr algn="ctr">
              <a:spcAft>
                <a:spcPts val="600"/>
              </a:spcAft>
            </a:pPr>
            <a:r>
              <a:rPr lang="en-US" sz="105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5686851" y="11381678"/>
            <a:ext cx="794153" cy="261610"/>
          </a:xfrm>
          <a:prstGeom prst="rect">
            <a:avLst/>
          </a:prstGeom>
          <a:noFill/>
        </p:spPr>
        <p:txBody>
          <a:bodyPr wrap="square" rtlCol="0">
            <a:spAutoFit/>
          </a:bodyPr>
          <a:lstStyle/>
          <a:p>
            <a:pPr algn="ctr">
              <a:spcAft>
                <a:spcPts val="600"/>
              </a:spcAft>
            </a:pPr>
            <a:r>
              <a:rPr lang="en-US" sz="1050">
                <a:solidFill>
                  <a:schemeClr val="bg1"/>
                </a:solidFill>
                <a:latin typeface="Helvetica" panose="020B0500000000000000" pitchFamily="34" charset="0"/>
              </a:rPr>
              <a:t>Science</a:t>
            </a:r>
          </a:p>
        </p:txBody>
      </p:sp>
      <p:sp>
        <p:nvSpPr>
          <p:cNvPr id="57" name="TextBox 56">
            <a:extLst>
              <a:ext uri="{FF2B5EF4-FFF2-40B4-BE49-F238E27FC236}">
                <a16:creationId xmlns:a16="http://schemas.microsoft.com/office/drawing/2014/main" id="{1663827B-CF9E-13A4-1884-B41D61333FEF}"/>
              </a:ext>
            </a:extLst>
          </p:cNvPr>
          <p:cNvSpPr txBox="1"/>
          <p:nvPr/>
        </p:nvSpPr>
        <p:spPr>
          <a:xfrm>
            <a:off x="6538507" y="11381678"/>
            <a:ext cx="794153" cy="261610"/>
          </a:xfrm>
          <a:prstGeom prst="rect">
            <a:avLst/>
          </a:prstGeom>
          <a:noFill/>
        </p:spPr>
        <p:txBody>
          <a:bodyPr wrap="square" rtlCol="0">
            <a:spAutoFit/>
          </a:bodyPr>
          <a:lstStyle/>
          <a:p>
            <a:pPr algn="ctr">
              <a:spcAft>
                <a:spcPts val="600"/>
              </a:spcAft>
            </a:pPr>
            <a:r>
              <a:rPr lang="en-US" sz="105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4803413" y="13121302"/>
            <a:ext cx="895512" cy="253916"/>
          </a:xfrm>
          <a:prstGeom prst="rect">
            <a:avLst/>
          </a:prstGeom>
          <a:noFill/>
        </p:spPr>
        <p:txBody>
          <a:bodyPr wrap="square" rtlCol="0">
            <a:spAutoFit/>
          </a:bodyPr>
          <a:lstStyle/>
          <a:p>
            <a:pPr algn="ctr">
              <a:spcAft>
                <a:spcPts val="600"/>
              </a:spcAft>
            </a:pPr>
            <a:r>
              <a:rPr lang="en-US" sz="105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5686851" y="13121302"/>
            <a:ext cx="794153" cy="261610"/>
          </a:xfrm>
          <a:prstGeom prst="rect">
            <a:avLst/>
          </a:prstGeom>
          <a:noFill/>
        </p:spPr>
        <p:txBody>
          <a:bodyPr wrap="square" rtlCol="0">
            <a:spAutoFit/>
          </a:bodyPr>
          <a:lstStyle/>
          <a:p>
            <a:pPr algn="ctr">
              <a:spcAft>
                <a:spcPts val="600"/>
              </a:spcAft>
            </a:pPr>
            <a:r>
              <a:rPr lang="en-US" sz="105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6538507" y="13121302"/>
            <a:ext cx="794153" cy="261610"/>
          </a:xfrm>
          <a:prstGeom prst="rect">
            <a:avLst/>
          </a:prstGeom>
          <a:noFill/>
        </p:spPr>
        <p:txBody>
          <a:bodyPr wrap="square" rtlCol="0">
            <a:spAutoFit/>
          </a:bodyPr>
          <a:lstStyle/>
          <a:p>
            <a:pPr algn="ctr">
              <a:spcAft>
                <a:spcPts val="600"/>
              </a:spcAft>
            </a:pPr>
            <a:r>
              <a:rPr lang="en-US" sz="105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4854092" y="10586348"/>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4854092" y="12312821"/>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5698925" y="12312821"/>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6543756" y="12312821"/>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6543756" y="10586348"/>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grpSp>
        <p:nvGrpSpPr>
          <p:cNvPr id="76" name="Group 75">
            <a:extLst>
              <a:ext uri="{FF2B5EF4-FFF2-40B4-BE49-F238E27FC236}">
                <a16:creationId xmlns:a16="http://schemas.microsoft.com/office/drawing/2014/main" id="{983DAC07-42F8-3726-E6BA-B114F25DE232}"/>
              </a:ext>
            </a:extLst>
          </p:cNvPr>
          <p:cNvGrpSpPr/>
          <p:nvPr/>
        </p:nvGrpSpPr>
        <p:grpSpPr>
          <a:xfrm>
            <a:off x="5698925" y="10586348"/>
            <a:ext cx="798604" cy="798604"/>
            <a:chOff x="5698925" y="2671132"/>
            <a:chExt cx="798604" cy="798604"/>
          </a:xfrm>
        </p:grpSpPr>
        <p:sp>
          <p:nvSpPr>
            <p:cNvPr id="23" name="Rectangle: Rounded Corners 22">
              <a:extLst>
                <a:ext uri="{FF2B5EF4-FFF2-40B4-BE49-F238E27FC236}">
                  <a16:creationId xmlns:a16="http://schemas.microsoft.com/office/drawing/2014/main" id="{03B7D3DD-34DF-A856-5D15-F004CCFB4139}"/>
                </a:ext>
              </a:extLst>
            </p:cNvPr>
            <p:cNvSpPr/>
            <p:nvPr/>
          </p:nvSpPr>
          <p:spPr>
            <a:xfrm>
              <a:off x="5698925" y="2671132"/>
              <a:ext cx="798604" cy="798604"/>
            </a:xfrm>
            <a:prstGeom prst="roundRect">
              <a:avLst>
                <a:gd name="adj" fmla="val 16065"/>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descr="Beaker with solid fill">
              <a:extLst>
                <a:ext uri="{FF2B5EF4-FFF2-40B4-BE49-F238E27FC236}">
                  <a16:creationId xmlns:a16="http://schemas.microsoft.com/office/drawing/2014/main" id="{D720AFD1-A3D5-3F50-BD00-88CCAD0B57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5247" y="2731924"/>
              <a:ext cx="667391" cy="667391"/>
            </a:xfrm>
            <a:prstGeom prst="rect">
              <a:avLst/>
            </a:prstGeom>
          </p:spPr>
        </p:pic>
      </p:grpSp>
      <p:pic>
        <p:nvPicPr>
          <p:cNvPr id="5" name="Picture 4">
            <a:extLst>
              <a:ext uri="{FF2B5EF4-FFF2-40B4-BE49-F238E27FC236}">
                <a16:creationId xmlns:a16="http://schemas.microsoft.com/office/drawing/2014/main" id="{60151E04-281C-7470-7CC8-559064991090}"/>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10000" b="90000" l="10000" r="90000">
                        <a14:foregroundMark x1="68945" y1="22266" x2="68945" y2="22266"/>
                        <a14:foregroundMark x1="78711" y1="75195" x2="78711" y2="75195"/>
                        <a14:foregroundMark x1="50781" y1="56641" x2="50781" y2="56641"/>
                        <a14:foregroundMark x1="29883" y1="79883" x2="29883" y2="79883"/>
                      </a14:backgroundRemoval>
                    </a14:imgEffect>
                  </a14:imgLayer>
                </a14:imgProps>
              </a:ext>
              <a:ext uri="{28A0092B-C50C-407E-A947-70E740481C1C}">
                <a14:useLocalDpi xmlns:a14="http://schemas.microsoft.com/office/drawing/2010/main" val="0"/>
              </a:ext>
            </a:extLst>
          </a:blip>
          <a:stretch>
            <a:fillRect/>
          </a:stretch>
        </p:blipFill>
        <p:spPr>
          <a:xfrm flipH="1">
            <a:off x="7648670" y="888011"/>
            <a:ext cx="2989309" cy="2989309"/>
          </a:xfrm>
          <a:prstGeom prst="rect">
            <a:avLst/>
          </a:prstGeom>
        </p:spPr>
      </p:pic>
    </p:spTree>
    <p:extLst>
      <p:ext uri="{BB962C8B-B14F-4D97-AF65-F5344CB8AC3E}">
        <p14:creationId xmlns:p14="http://schemas.microsoft.com/office/powerpoint/2010/main" val="96428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32C06A13-571E-A595-4F74-36A1878E1D1B}"/>
              </a:ext>
            </a:extLst>
          </p:cNvPr>
          <p:cNvGrpSpPr/>
          <p:nvPr/>
        </p:nvGrpSpPr>
        <p:grpSpPr>
          <a:xfrm>
            <a:off x="1685730" y="99164"/>
            <a:ext cx="2992402" cy="6352212"/>
            <a:chOff x="163158" y="80686"/>
            <a:chExt cx="3227350" cy="6503937"/>
          </a:xfrm>
        </p:grpSpPr>
        <p:pic>
          <p:nvPicPr>
            <p:cNvPr id="21" name="Picture 20" descr="A screenshot of a email&#10;&#10;Description automatically generated">
              <a:extLst>
                <a:ext uri="{FF2B5EF4-FFF2-40B4-BE49-F238E27FC236}">
                  <a16:creationId xmlns:a16="http://schemas.microsoft.com/office/drawing/2014/main" id="{ABB78FAA-7CD2-8530-31F0-07D18F225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8" y="80686"/>
              <a:ext cx="3227350" cy="3074937"/>
            </a:xfrm>
            <a:prstGeom prst="rect">
              <a:avLst/>
            </a:prstGeom>
          </p:spPr>
        </p:pic>
        <p:pic>
          <p:nvPicPr>
            <p:cNvPr id="23" name="Picture 22" descr="A screenshot of a survey&#10;&#10;Description automatically generated">
              <a:extLst>
                <a:ext uri="{FF2B5EF4-FFF2-40B4-BE49-F238E27FC236}">
                  <a16:creationId xmlns:a16="http://schemas.microsoft.com/office/drawing/2014/main" id="{FC429A2F-2D31-DBC9-DC59-264E3E7BE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8" y="3155623"/>
              <a:ext cx="3227350" cy="3429000"/>
            </a:xfrm>
            <a:prstGeom prst="rect">
              <a:avLst/>
            </a:prstGeom>
          </p:spPr>
        </p:pic>
      </p:grpSp>
      <p:grpSp>
        <p:nvGrpSpPr>
          <p:cNvPr id="33" name="Group 32">
            <a:extLst>
              <a:ext uri="{FF2B5EF4-FFF2-40B4-BE49-F238E27FC236}">
                <a16:creationId xmlns:a16="http://schemas.microsoft.com/office/drawing/2014/main" id="{2CD3CCC0-22FD-81CF-C165-D8DC95706F79}"/>
              </a:ext>
            </a:extLst>
          </p:cNvPr>
          <p:cNvGrpSpPr/>
          <p:nvPr/>
        </p:nvGrpSpPr>
        <p:grpSpPr>
          <a:xfrm>
            <a:off x="4943927" y="145817"/>
            <a:ext cx="3316097" cy="6352212"/>
            <a:chOff x="4065554" y="91036"/>
            <a:chExt cx="3570616" cy="6501836"/>
          </a:xfrm>
        </p:grpSpPr>
        <p:pic>
          <p:nvPicPr>
            <p:cNvPr id="25" name="Picture 24" descr="A screenshot of a computer screen&#10;&#10;Description automatically generated">
              <a:extLst>
                <a:ext uri="{FF2B5EF4-FFF2-40B4-BE49-F238E27FC236}">
                  <a16:creationId xmlns:a16="http://schemas.microsoft.com/office/drawing/2014/main" id="{D3891823-C4C0-742F-4F4D-A4E357D22B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5554" y="91036"/>
              <a:ext cx="3570616" cy="2934968"/>
            </a:xfrm>
            <a:prstGeom prst="rect">
              <a:avLst/>
            </a:prstGeom>
          </p:spPr>
        </p:pic>
        <p:pic>
          <p:nvPicPr>
            <p:cNvPr id="27" name="Picture 26" descr="A screenshot of a survey&#10;&#10;Description automatically generated">
              <a:extLst>
                <a:ext uri="{FF2B5EF4-FFF2-40B4-BE49-F238E27FC236}">
                  <a16:creationId xmlns:a16="http://schemas.microsoft.com/office/drawing/2014/main" id="{6467CA87-2910-E776-F6F6-1822CAD9AB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5554" y="3026004"/>
              <a:ext cx="3570616" cy="3566868"/>
            </a:xfrm>
            <a:prstGeom prst="rect">
              <a:avLst/>
            </a:prstGeom>
          </p:spPr>
        </p:pic>
      </p:grpSp>
      <p:grpSp>
        <p:nvGrpSpPr>
          <p:cNvPr id="34" name="Group 33">
            <a:extLst>
              <a:ext uri="{FF2B5EF4-FFF2-40B4-BE49-F238E27FC236}">
                <a16:creationId xmlns:a16="http://schemas.microsoft.com/office/drawing/2014/main" id="{D71F5D40-EDFA-E1AF-3AD8-B9FC1E66C4E5}"/>
              </a:ext>
            </a:extLst>
          </p:cNvPr>
          <p:cNvGrpSpPr/>
          <p:nvPr/>
        </p:nvGrpSpPr>
        <p:grpSpPr>
          <a:xfrm>
            <a:off x="8525820" y="184342"/>
            <a:ext cx="3268074" cy="6313687"/>
            <a:chOff x="8311216" y="133766"/>
            <a:chExt cx="3496494" cy="6450857"/>
          </a:xfrm>
        </p:grpSpPr>
        <p:pic>
          <p:nvPicPr>
            <p:cNvPr id="29" name="Picture 28" descr="A screenshot of a questionnaire&#10;&#10;Description automatically generated">
              <a:extLst>
                <a:ext uri="{FF2B5EF4-FFF2-40B4-BE49-F238E27FC236}">
                  <a16:creationId xmlns:a16="http://schemas.microsoft.com/office/drawing/2014/main" id="{CE92226C-ED47-EB42-E068-6EE05D7DCE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1216" y="133766"/>
              <a:ext cx="3496494" cy="3021857"/>
            </a:xfrm>
            <a:prstGeom prst="rect">
              <a:avLst/>
            </a:prstGeom>
          </p:spPr>
        </p:pic>
        <p:pic>
          <p:nvPicPr>
            <p:cNvPr id="31" name="Picture 30" descr="A screenshot of a survey&#10;&#10;Description automatically generated">
              <a:extLst>
                <a:ext uri="{FF2B5EF4-FFF2-40B4-BE49-F238E27FC236}">
                  <a16:creationId xmlns:a16="http://schemas.microsoft.com/office/drawing/2014/main" id="{1772A7AB-007D-05B5-682E-2F48AFDC3D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1216" y="3155623"/>
              <a:ext cx="3496494" cy="3429000"/>
            </a:xfrm>
            <a:prstGeom prst="rect">
              <a:avLst/>
            </a:prstGeom>
          </p:spPr>
        </p:pic>
      </p:grpSp>
      <p:sp>
        <p:nvSpPr>
          <p:cNvPr id="35" name="TextBox 34">
            <a:extLst>
              <a:ext uri="{FF2B5EF4-FFF2-40B4-BE49-F238E27FC236}">
                <a16:creationId xmlns:a16="http://schemas.microsoft.com/office/drawing/2014/main" id="{9AE2892E-CCE6-EC0D-E20E-1D508B60E203}"/>
              </a:ext>
            </a:extLst>
          </p:cNvPr>
          <p:cNvSpPr txBox="1"/>
          <p:nvPr/>
        </p:nvSpPr>
        <p:spPr>
          <a:xfrm rot="16200000">
            <a:off x="-202885" y="2921168"/>
            <a:ext cx="2438488" cy="1015663"/>
          </a:xfrm>
          <a:prstGeom prst="rect">
            <a:avLst/>
          </a:prstGeom>
          <a:noFill/>
        </p:spPr>
        <p:txBody>
          <a:bodyPr wrap="none" rtlCol="0">
            <a:spAutoFit/>
          </a:bodyPr>
          <a:lstStyle/>
          <a:p>
            <a:r>
              <a:rPr lang="en-IN" sz="6000" spc="600" dirty="0">
                <a:solidFill>
                  <a:schemeClr val="bg1"/>
                </a:solidFill>
                <a:latin typeface="Fave Script Bold Pro" panose="020F0502020204030204" pitchFamily="2" charset="0"/>
              </a:rPr>
              <a:t>SURVEY</a:t>
            </a:r>
          </a:p>
        </p:txBody>
      </p:sp>
    </p:spTree>
    <p:extLst>
      <p:ext uri="{BB962C8B-B14F-4D97-AF65-F5344CB8AC3E}">
        <p14:creationId xmlns:p14="http://schemas.microsoft.com/office/powerpoint/2010/main" val="167612890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56BBB62-7E0E-266F-7AFF-DAC47BC2DDC3}"/>
              </a:ext>
            </a:extLst>
          </p:cNvPr>
          <p:cNvGrpSpPr/>
          <p:nvPr/>
        </p:nvGrpSpPr>
        <p:grpSpPr>
          <a:xfrm>
            <a:off x="3978422" y="416702"/>
            <a:ext cx="3943268" cy="5753688"/>
            <a:chOff x="554088" y="136784"/>
            <a:chExt cx="3943268" cy="5753688"/>
          </a:xfrm>
        </p:grpSpPr>
        <p:pic>
          <p:nvPicPr>
            <p:cNvPr id="5" name="Picture 4" descr="A screenshot of a survey&#10;&#10;Description automatically generated">
              <a:extLst>
                <a:ext uri="{FF2B5EF4-FFF2-40B4-BE49-F238E27FC236}">
                  <a16:creationId xmlns:a16="http://schemas.microsoft.com/office/drawing/2014/main" id="{029AEABE-03B9-0903-9887-D202046F6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088" y="136784"/>
              <a:ext cx="3943268" cy="3454920"/>
            </a:xfrm>
            <a:prstGeom prst="rect">
              <a:avLst/>
            </a:prstGeom>
          </p:spPr>
          <p:style>
            <a:lnRef idx="2">
              <a:schemeClr val="dk1"/>
            </a:lnRef>
            <a:fillRef idx="1">
              <a:schemeClr val="lt1"/>
            </a:fillRef>
            <a:effectRef idx="0">
              <a:schemeClr val="dk1"/>
            </a:effectRef>
            <a:fontRef idx="minor">
              <a:schemeClr val="dk1"/>
            </a:fontRef>
          </p:style>
        </p:pic>
        <p:pic>
          <p:nvPicPr>
            <p:cNvPr id="7" name="Picture 6" descr="A screenshot of a computer&#10;&#10;Description automatically generated">
              <a:extLst>
                <a:ext uri="{FF2B5EF4-FFF2-40B4-BE49-F238E27FC236}">
                  <a16:creationId xmlns:a16="http://schemas.microsoft.com/office/drawing/2014/main" id="{6234E998-3CA0-2EB1-1926-5478A09FA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088" y="3591704"/>
              <a:ext cx="3943268" cy="2298768"/>
            </a:xfrm>
            <a:prstGeom prst="rect">
              <a:avLst/>
            </a:prstGeom>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285265482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58584D0-86F5-A15C-6498-803A766FFB02}"/>
              </a:ext>
            </a:extLst>
          </p:cNvPr>
          <p:cNvGrpSpPr/>
          <p:nvPr/>
        </p:nvGrpSpPr>
        <p:grpSpPr>
          <a:xfrm>
            <a:off x="2588270" y="275069"/>
            <a:ext cx="2612903" cy="6307861"/>
            <a:chOff x="475531" y="385125"/>
            <a:chExt cx="2612903" cy="6307861"/>
          </a:xfrm>
        </p:grpSpPr>
        <p:grpSp>
          <p:nvGrpSpPr>
            <p:cNvPr id="10" name="Group 9">
              <a:extLst>
                <a:ext uri="{FF2B5EF4-FFF2-40B4-BE49-F238E27FC236}">
                  <a16:creationId xmlns:a16="http://schemas.microsoft.com/office/drawing/2014/main" id="{D863F84A-BBBD-497E-3554-970C34EBB590}"/>
                </a:ext>
              </a:extLst>
            </p:cNvPr>
            <p:cNvGrpSpPr/>
            <p:nvPr/>
          </p:nvGrpSpPr>
          <p:grpSpPr>
            <a:xfrm>
              <a:off x="475531" y="385125"/>
              <a:ext cx="2612903" cy="4025396"/>
              <a:chOff x="475531" y="385125"/>
              <a:chExt cx="2612903" cy="4025396"/>
            </a:xfrm>
          </p:grpSpPr>
          <p:pic>
            <p:nvPicPr>
              <p:cNvPr id="5" name="Picture 4" descr="A screenshot of a graph&#10;&#10;Description automatically generated">
                <a:extLst>
                  <a:ext uri="{FF2B5EF4-FFF2-40B4-BE49-F238E27FC236}">
                    <a16:creationId xmlns:a16="http://schemas.microsoft.com/office/drawing/2014/main" id="{F8F05735-ACE7-FD0B-40A4-218AD0B242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531" y="385125"/>
                <a:ext cx="2612902" cy="192886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AF73FE8-7600-EC48-CAAB-F6CFFAAD3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32" y="2313992"/>
                <a:ext cx="2612902" cy="2096529"/>
              </a:xfrm>
              <a:prstGeom prst="rect">
                <a:avLst/>
              </a:prstGeom>
            </p:spPr>
          </p:pic>
        </p:grpSp>
        <p:pic>
          <p:nvPicPr>
            <p:cNvPr id="9" name="Picture 8">
              <a:extLst>
                <a:ext uri="{FF2B5EF4-FFF2-40B4-BE49-F238E27FC236}">
                  <a16:creationId xmlns:a16="http://schemas.microsoft.com/office/drawing/2014/main" id="{D565C742-E05D-EE67-F70F-AB8D5522DA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32" y="4410522"/>
              <a:ext cx="2612901" cy="2282464"/>
            </a:xfrm>
            <a:prstGeom prst="rect">
              <a:avLst/>
            </a:prstGeom>
          </p:spPr>
        </p:pic>
      </p:grpSp>
      <p:grpSp>
        <p:nvGrpSpPr>
          <p:cNvPr id="25" name="Group 24">
            <a:extLst>
              <a:ext uri="{FF2B5EF4-FFF2-40B4-BE49-F238E27FC236}">
                <a16:creationId xmlns:a16="http://schemas.microsoft.com/office/drawing/2014/main" id="{A5697D6C-ACCF-D304-21C3-0D8A2B84C4B5}"/>
              </a:ext>
            </a:extLst>
          </p:cNvPr>
          <p:cNvGrpSpPr/>
          <p:nvPr/>
        </p:nvGrpSpPr>
        <p:grpSpPr>
          <a:xfrm>
            <a:off x="5787232" y="325843"/>
            <a:ext cx="2462052" cy="6180531"/>
            <a:chOff x="4135714" y="198513"/>
            <a:chExt cx="2462052" cy="6180531"/>
          </a:xfrm>
        </p:grpSpPr>
        <p:pic>
          <p:nvPicPr>
            <p:cNvPr id="13" name="Picture 12">
              <a:extLst>
                <a:ext uri="{FF2B5EF4-FFF2-40B4-BE49-F238E27FC236}">
                  <a16:creationId xmlns:a16="http://schemas.microsoft.com/office/drawing/2014/main" id="{890AC19D-E8BE-F96D-FED2-FC20AB2931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5715" y="198513"/>
              <a:ext cx="2462051" cy="2096529"/>
            </a:xfrm>
            <a:prstGeom prst="rect">
              <a:avLst/>
            </a:prstGeom>
          </p:spPr>
        </p:pic>
        <p:grpSp>
          <p:nvGrpSpPr>
            <p:cNvPr id="24" name="Group 23">
              <a:extLst>
                <a:ext uri="{FF2B5EF4-FFF2-40B4-BE49-F238E27FC236}">
                  <a16:creationId xmlns:a16="http://schemas.microsoft.com/office/drawing/2014/main" id="{E78AAD0A-584C-9647-3B66-93CC02A336D4}"/>
                </a:ext>
              </a:extLst>
            </p:cNvPr>
            <p:cNvGrpSpPr/>
            <p:nvPr/>
          </p:nvGrpSpPr>
          <p:grpSpPr>
            <a:xfrm>
              <a:off x="4135714" y="2295042"/>
              <a:ext cx="2462052" cy="4084002"/>
              <a:chOff x="4135714" y="2295042"/>
              <a:chExt cx="2462052" cy="4084002"/>
            </a:xfrm>
          </p:grpSpPr>
          <p:pic>
            <p:nvPicPr>
              <p:cNvPr id="15" name="Picture 14">
                <a:extLst>
                  <a:ext uri="{FF2B5EF4-FFF2-40B4-BE49-F238E27FC236}">
                    <a16:creationId xmlns:a16="http://schemas.microsoft.com/office/drawing/2014/main" id="{19EC11A0-1DE4-D9C9-B863-DFA2C799BC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5714" y="2295042"/>
                <a:ext cx="2462050" cy="2096529"/>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91E7EAD7-B0B7-08D0-566D-DAFD49EB9A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35715" y="4391571"/>
                <a:ext cx="2462051" cy="1987473"/>
              </a:xfrm>
              <a:prstGeom prst="rect">
                <a:avLst/>
              </a:prstGeom>
            </p:spPr>
          </p:pic>
        </p:grpSp>
      </p:grpSp>
      <p:grpSp>
        <p:nvGrpSpPr>
          <p:cNvPr id="27" name="Group 26">
            <a:extLst>
              <a:ext uri="{FF2B5EF4-FFF2-40B4-BE49-F238E27FC236}">
                <a16:creationId xmlns:a16="http://schemas.microsoft.com/office/drawing/2014/main" id="{5DBEAE64-64EF-24B8-1536-1A0DD301AA51}"/>
              </a:ext>
            </a:extLst>
          </p:cNvPr>
          <p:cNvGrpSpPr/>
          <p:nvPr/>
        </p:nvGrpSpPr>
        <p:grpSpPr>
          <a:xfrm>
            <a:off x="8807184" y="394457"/>
            <a:ext cx="2647323" cy="5716935"/>
            <a:chOff x="8238016" y="198514"/>
            <a:chExt cx="2647323" cy="5716935"/>
          </a:xfrm>
        </p:grpSpPr>
        <p:pic>
          <p:nvPicPr>
            <p:cNvPr id="19" name="Picture 18">
              <a:extLst>
                <a:ext uri="{FF2B5EF4-FFF2-40B4-BE49-F238E27FC236}">
                  <a16:creationId xmlns:a16="http://schemas.microsoft.com/office/drawing/2014/main" id="{D16A2BD5-338C-93CE-89BE-FD63825920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38016" y="198514"/>
              <a:ext cx="2647323" cy="2162132"/>
            </a:xfrm>
            <a:prstGeom prst="rect">
              <a:avLst/>
            </a:prstGeom>
          </p:spPr>
        </p:pic>
        <p:grpSp>
          <p:nvGrpSpPr>
            <p:cNvPr id="26" name="Group 25">
              <a:extLst>
                <a:ext uri="{FF2B5EF4-FFF2-40B4-BE49-F238E27FC236}">
                  <a16:creationId xmlns:a16="http://schemas.microsoft.com/office/drawing/2014/main" id="{3D28AEF8-04E9-7F66-0E22-5F460B3F2795}"/>
                </a:ext>
              </a:extLst>
            </p:cNvPr>
            <p:cNvGrpSpPr/>
            <p:nvPr/>
          </p:nvGrpSpPr>
          <p:grpSpPr>
            <a:xfrm>
              <a:off x="8238016" y="2360646"/>
              <a:ext cx="2647323" cy="3554803"/>
              <a:chOff x="8238016" y="2360646"/>
              <a:chExt cx="2647323" cy="3554803"/>
            </a:xfrm>
          </p:grpSpPr>
          <p:pic>
            <p:nvPicPr>
              <p:cNvPr id="21" name="Picture 20" descr="A screenshot of a computer&#10;&#10;Description automatically generated">
                <a:extLst>
                  <a:ext uri="{FF2B5EF4-FFF2-40B4-BE49-F238E27FC236}">
                    <a16:creationId xmlns:a16="http://schemas.microsoft.com/office/drawing/2014/main" id="{C7E11433-AC5F-1EC1-0FFD-4EEC41F5F0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38016" y="2360646"/>
                <a:ext cx="2647323" cy="2343069"/>
              </a:xfrm>
              <a:prstGeom prst="rect">
                <a:avLst/>
              </a:prstGeom>
            </p:spPr>
          </p:pic>
          <p:pic>
            <p:nvPicPr>
              <p:cNvPr id="23" name="Picture 22" descr="A pie chart with text on it&#10;&#10;Description automatically generated">
                <a:extLst>
                  <a:ext uri="{FF2B5EF4-FFF2-40B4-BE49-F238E27FC236}">
                    <a16:creationId xmlns:a16="http://schemas.microsoft.com/office/drawing/2014/main" id="{A2529B70-211B-68DD-227F-DF634564658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38016" y="4682195"/>
                <a:ext cx="2647323" cy="1233254"/>
              </a:xfrm>
              <a:prstGeom prst="rect">
                <a:avLst/>
              </a:prstGeom>
            </p:spPr>
          </p:pic>
        </p:grpSp>
      </p:grpSp>
      <p:sp>
        <p:nvSpPr>
          <p:cNvPr id="28" name="TextBox 27">
            <a:extLst>
              <a:ext uri="{FF2B5EF4-FFF2-40B4-BE49-F238E27FC236}">
                <a16:creationId xmlns:a16="http://schemas.microsoft.com/office/drawing/2014/main" id="{66B7FF0C-DEBE-0221-0016-F86C4D30B58D}"/>
              </a:ext>
            </a:extLst>
          </p:cNvPr>
          <p:cNvSpPr txBox="1"/>
          <p:nvPr/>
        </p:nvSpPr>
        <p:spPr>
          <a:xfrm rot="16200000">
            <a:off x="-552262" y="2921168"/>
            <a:ext cx="3555782" cy="1015663"/>
          </a:xfrm>
          <a:prstGeom prst="rect">
            <a:avLst/>
          </a:prstGeom>
          <a:noFill/>
        </p:spPr>
        <p:txBody>
          <a:bodyPr wrap="none" rtlCol="0">
            <a:spAutoFit/>
          </a:bodyPr>
          <a:lstStyle/>
          <a:p>
            <a:r>
              <a:rPr lang="en-IN" sz="6000" spc="600" dirty="0">
                <a:solidFill>
                  <a:schemeClr val="bg1"/>
                </a:solidFill>
                <a:latin typeface="Fave Script Bold Pro" panose="020F0502020204030204" pitchFamily="2" charset="0"/>
              </a:rPr>
              <a:t>RESPONSES</a:t>
            </a:r>
          </a:p>
        </p:txBody>
      </p:sp>
    </p:spTree>
    <p:extLst>
      <p:ext uri="{BB962C8B-B14F-4D97-AF65-F5344CB8AC3E}">
        <p14:creationId xmlns:p14="http://schemas.microsoft.com/office/powerpoint/2010/main" val="41658642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FBC4400-F2F1-A203-68F4-C6FCC9EF3D58}"/>
              </a:ext>
            </a:extLst>
          </p:cNvPr>
          <p:cNvSpPr txBox="1"/>
          <p:nvPr/>
        </p:nvSpPr>
        <p:spPr>
          <a:xfrm rot="16200000">
            <a:off x="-1054002" y="2921168"/>
            <a:ext cx="4559261" cy="1015663"/>
          </a:xfrm>
          <a:prstGeom prst="rect">
            <a:avLst/>
          </a:prstGeom>
          <a:noFill/>
        </p:spPr>
        <p:txBody>
          <a:bodyPr wrap="none" rtlCol="0">
            <a:spAutoFit/>
          </a:bodyPr>
          <a:lstStyle/>
          <a:p>
            <a:r>
              <a:rPr lang="en-IN" sz="6000" spc="600">
                <a:solidFill>
                  <a:schemeClr val="bg1"/>
                </a:solidFill>
                <a:latin typeface="Fave Script Bold Pro" panose="020F0502020204030204" pitchFamily="2" charset="0"/>
              </a:rPr>
              <a:t>USER PERSONA</a:t>
            </a:r>
            <a:endParaRPr lang="en-IN" sz="6000" spc="600" dirty="0">
              <a:solidFill>
                <a:schemeClr val="bg1"/>
              </a:solidFill>
              <a:latin typeface="Fave Script Bold Pro" panose="020F0502020204030204" pitchFamily="2" charset="0"/>
            </a:endParaRPr>
          </a:p>
        </p:txBody>
      </p:sp>
      <p:pic>
        <p:nvPicPr>
          <p:cNvPr id="13" name="Picture 12" descr="A person in a pink shirt&#10;&#10;Description automatically generated">
            <a:extLst>
              <a:ext uri="{FF2B5EF4-FFF2-40B4-BE49-F238E27FC236}">
                <a16:creationId xmlns:a16="http://schemas.microsoft.com/office/drawing/2014/main" id="{58F3F8F1-1004-5518-9102-B60CF975F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
            <a:ext cx="9144000" cy="6858000"/>
          </a:xfrm>
          <a:prstGeom prst="rect">
            <a:avLst/>
          </a:prstGeom>
        </p:spPr>
      </p:pic>
    </p:spTree>
    <p:extLst>
      <p:ext uri="{BB962C8B-B14F-4D97-AF65-F5344CB8AC3E}">
        <p14:creationId xmlns:p14="http://schemas.microsoft.com/office/powerpoint/2010/main" val="300364869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alking on a patio&#10;&#10;Description automatically generated">
            <a:extLst>
              <a:ext uri="{FF2B5EF4-FFF2-40B4-BE49-F238E27FC236}">
                <a16:creationId xmlns:a16="http://schemas.microsoft.com/office/drawing/2014/main" id="{0BBE9257-87A9-6130-4931-A95A9BA04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6" name="TextBox 5">
            <a:extLst>
              <a:ext uri="{FF2B5EF4-FFF2-40B4-BE49-F238E27FC236}">
                <a16:creationId xmlns:a16="http://schemas.microsoft.com/office/drawing/2014/main" id="{C8FDA887-3549-07AC-ACA6-DA5CD2584C13}"/>
              </a:ext>
            </a:extLst>
          </p:cNvPr>
          <p:cNvSpPr txBox="1"/>
          <p:nvPr/>
        </p:nvSpPr>
        <p:spPr>
          <a:xfrm rot="16200000">
            <a:off x="-1054002" y="2921168"/>
            <a:ext cx="4559261" cy="1015663"/>
          </a:xfrm>
          <a:prstGeom prst="rect">
            <a:avLst/>
          </a:prstGeom>
          <a:noFill/>
        </p:spPr>
        <p:txBody>
          <a:bodyPr wrap="none" rtlCol="0">
            <a:spAutoFit/>
          </a:bodyPr>
          <a:lstStyle/>
          <a:p>
            <a:r>
              <a:rPr lang="en-IN" sz="6000" spc="600" dirty="0">
                <a:solidFill>
                  <a:schemeClr val="bg1"/>
                </a:solidFill>
                <a:latin typeface="Fave Script Bold Pro" panose="020F0502020204030204" pitchFamily="2" charset="0"/>
              </a:rPr>
              <a:t>USER PERSONA</a:t>
            </a:r>
          </a:p>
        </p:txBody>
      </p:sp>
    </p:spTree>
    <p:extLst>
      <p:ext uri="{BB962C8B-B14F-4D97-AF65-F5344CB8AC3E}">
        <p14:creationId xmlns:p14="http://schemas.microsoft.com/office/powerpoint/2010/main" val="195098012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computer&#10;&#10;Description automatically generated">
            <a:extLst>
              <a:ext uri="{FF2B5EF4-FFF2-40B4-BE49-F238E27FC236}">
                <a16:creationId xmlns:a16="http://schemas.microsoft.com/office/drawing/2014/main" id="{9C02E7F8-DACC-D617-F4D7-1E6F6FBFEFD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421" t="18073" r="23178" b="17691"/>
          <a:stretch/>
        </p:blipFill>
        <p:spPr>
          <a:xfrm>
            <a:off x="2629382" y="431157"/>
            <a:ext cx="6933236" cy="5995686"/>
          </a:xfrm>
        </p:spPr>
      </p:pic>
      <p:sp>
        <p:nvSpPr>
          <p:cNvPr id="10" name="TextBox 9">
            <a:extLst>
              <a:ext uri="{FF2B5EF4-FFF2-40B4-BE49-F238E27FC236}">
                <a16:creationId xmlns:a16="http://schemas.microsoft.com/office/drawing/2014/main" id="{26C1C095-7B1B-75E4-B0EC-69B83B96C829}"/>
              </a:ext>
            </a:extLst>
          </p:cNvPr>
          <p:cNvSpPr txBox="1"/>
          <p:nvPr/>
        </p:nvSpPr>
        <p:spPr>
          <a:xfrm rot="16200000">
            <a:off x="-682906" y="2921168"/>
            <a:ext cx="3817071" cy="1015663"/>
          </a:xfrm>
          <a:prstGeom prst="rect">
            <a:avLst/>
          </a:prstGeom>
          <a:noFill/>
        </p:spPr>
        <p:txBody>
          <a:bodyPr wrap="none" rtlCol="0">
            <a:spAutoFit/>
          </a:bodyPr>
          <a:lstStyle/>
          <a:p>
            <a:r>
              <a:rPr lang="en-IN" sz="6000" dirty="0">
                <a:solidFill>
                  <a:schemeClr val="bg1"/>
                </a:solidFill>
                <a:latin typeface="Fave Script Bold Pro" panose="020F0502020204030204" pitchFamily="2" charset="0"/>
              </a:rPr>
              <a:t>EMPATHY MAP</a:t>
            </a:r>
          </a:p>
        </p:txBody>
      </p:sp>
    </p:spTree>
    <p:extLst>
      <p:ext uri="{BB962C8B-B14F-4D97-AF65-F5344CB8AC3E}">
        <p14:creationId xmlns:p14="http://schemas.microsoft.com/office/powerpoint/2010/main" val="6989745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C02E7F8-DACC-D617-F4D7-1E6F6FBFEFD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790" t="16808" r="23057" b="17533"/>
          <a:stretch/>
        </p:blipFill>
        <p:spPr>
          <a:xfrm>
            <a:off x="3011863" y="432703"/>
            <a:ext cx="6168273" cy="5992593"/>
          </a:xfrm>
        </p:spPr>
      </p:pic>
      <p:sp>
        <p:nvSpPr>
          <p:cNvPr id="10" name="TextBox 9">
            <a:extLst>
              <a:ext uri="{FF2B5EF4-FFF2-40B4-BE49-F238E27FC236}">
                <a16:creationId xmlns:a16="http://schemas.microsoft.com/office/drawing/2014/main" id="{26C1C095-7B1B-75E4-B0EC-69B83B96C829}"/>
              </a:ext>
            </a:extLst>
          </p:cNvPr>
          <p:cNvSpPr txBox="1"/>
          <p:nvPr/>
        </p:nvSpPr>
        <p:spPr>
          <a:xfrm rot="16200000">
            <a:off x="-682906" y="2921168"/>
            <a:ext cx="3817071" cy="1015663"/>
          </a:xfrm>
          <a:prstGeom prst="rect">
            <a:avLst/>
          </a:prstGeom>
          <a:noFill/>
        </p:spPr>
        <p:txBody>
          <a:bodyPr wrap="none" rtlCol="0">
            <a:spAutoFit/>
          </a:bodyPr>
          <a:lstStyle/>
          <a:p>
            <a:r>
              <a:rPr lang="en-IN" sz="6000" dirty="0">
                <a:solidFill>
                  <a:schemeClr val="bg1"/>
                </a:solidFill>
                <a:latin typeface="Fave Script Bold Pro" panose="020F0502020204030204" pitchFamily="2" charset="0"/>
              </a:rPr>
              <a:t>EMPATHY MAP</a:t>
            </a:r>
          </a:p>
        </p:txBody>
      </p:sp>
    </p:spTree>
    <p:extLst>
      <p:ext uri="{BB962C8B-B14F-4D97-AF65-F5344CB8AC3E}">
        <p14:creationId xmlns:p14="http://schemas.microsoft.com/office/powerpoint/2010/main" val="242782638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flowchart&#10;&#10;Description automatically generated">
            <a:extLst>
              <a:ext uri="{FF2B5EF4-FFF2-40B4-BE49-F238E27FC236}">
                <a16:creationId xmlns:a16="http://schemas.microsoft.com/office/drawing/2014/main" id="{BB07637E-9081-395D-ED13-481D405FD887}"/>
              </a:ext>
            </a:extLst>
          </p:cNvPr>
          <p:cNvPicPr>
            <a:picLocks noChangeAspect="1"/>
          </p:cNvPicPr>
          <p:nvPr/>
        </p:nvPicPr>
        <p:blipFill rotWithShape="1">
          <a:blip r:embed="rId2">
            <a:extLst>
              <a:ext uri="{28A0092B-C50C-407E-A947-70E740481C1C}">
                <a14:useLocalDpi xmlns:a14="http://schemas.microsoft.com/office/drawing/2010/main" val="0"/>
              </a:ext>
            </a:extLst>
          </a:blip>
          <a:srcRect l="3564" t="5907" r="3600" b="5992"/>
          <a:stretch/>
        </p:blipFill>
        <p:spPr>
          <a:xfrm>
            <a:off x="2041002" y="0"/>
            <a:ext cx="10150998" cy="6858000"/>
          </a:xfrm>
          <a:prstGeom prst="rect">
            <a:avLst/>
          </a:prstGeom>
        </p:spPr>
      </p:pic>
      <p:sp>
        <p:nvSpPr>
          <p:cNvPr id="12" name="TextBox 11">
            <a:extLst>
              <a:ext uri="{FF2B5EF4-FFF2-40B4-BE49-F238E27FC236}">
                <a16:creationId xmlns:a16="http://schemas.microsoft.com/office/drawing/2014/main" id="{9093976D-FCBC-02CE-E384-BBA5AE4A2BB0}"/>
              </a:ext>
            </a:extLst>
          </p:cNvPr>
          <p:cNvSpPr txBox="1"/>
          <p:nvPr/>
        </p:nvSpPr>
        <p:spPr>
          <a:xfrm rot="16200000">
            <a:off x="-1587797" y="2921168"/>
            <a:ext cx="5626861" cy="1015663"/>
          </a:xfrm>
          <a:prstGeom prst="rect">
            <a:avLst/>
          </a:prstGeom>
          <a:noFill/>
        </p:spPr>
        <p:txBody>
          <a:bodyPr wrap="none" rtlCol="0">
            <a:spAutoFit/>
          </a:bodyPr>
          <a:lstStyle/>
          <a:p>
            <a:r>
              <a:rPr lang="en-IN" sz="6000" dirty="0">
                <a:solidFill>
                  <a:schemeClr val="bg1"/>
                </a:solidFill>
                <a:latin typeface="Fave Script Bold Pro" panose="020F0502020204030204" pitchFamily="2" charset="0"/>
              </a:rPr>
              <a:t>USER _FLOW DIAGRAM</a:t>
            </a:r>
          </a:p>
        </p:txBody>
      </p:sp>
    </p:spTree>
    <p:extLst>
      <p:ext uri="{BB962C8B-B14F-4D97-AF65-F5344CB8AC3E}">
        <p14:creationId xmlns:p14="http://schemas.microsoft.com/office/powerpoint/2010/main" val="1985472230"/>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A27BE1-E8EC-4ABA-9FC2-EC4D22F8B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91" y="319659"/>
            <a:ext cx="3729510" cy="1682762"/>
          </a:xfrm>
          <a:prstGeom prst="rect">
            <a:avLst/>
          </a:prstGeom>
          <a:effectLst>
            <a:softEdge rad="25400"/>
          </a:effectLst>
        </p:spPr>
      </p:pic>
      <p:pic>
        <p:nvPicPr>
          <p:cNvPr id="11" name="Picture 10">
            <a:extLst>
              <a:ext uri="{FF2B5EF4-FFF2-40B4-BE49-F238E27FC236}">
                <a16:creationId xmlns:a16="http://schemas.microsoft.com/office/drawing/2014/main" id="{C2574D6C-0EC3-E3CE-D8C0-4207B3B8F6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45113" y="2289572"/>
            <a:ext cx="3729507" cy="1682760"/>
          </a:xfrm>
          <a:prstGeom prst="rect">
            <a:avLst/>
          </a:prstGeom>
          <a:effectLst>
            <a:softEdge rad="25400"/>
          </a:effectLst>
        </p:spPr>
      </p:pic>
      <p:pic>
        <p:nvPicPr>
          <p:cNvPr id="15" name="Picture 14" descr="Two men taking a selfie&#10;&#10;Description automatically generated">
            <a:extLst>
              <a:ext uri="{FF2B5EF4-FFF2-40B4-BE49-F238E27FC236}">
                <a16:creationId xmlns:a16="http://schemas.microsoft.com/office/drawing/2014/main" id="{9E537ADB-8A2D-9F6E-E2C5-285A56306D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0811" y="4259483"/>
            <a:ext cx="3837650" cy="2158678"/>
          </a:xfrm>
          <a:prstGeom prst="rect">
            <a:avLst/>
          </a:prstGeom>
          <a:effectLst>
            <a:softEdge rad="25400"/>
          </a:effectLst>
        </p:spPr>
      </p:pic>
      <p:pic>
        <p:nvPicPr>
          <p:cNvPr id="19" name="Picture 18" descr="Two men standing together smiling&#10;&#10;Description automatically generated">
            <a:extLst>
              <a:ext uri="{FF2B5EF4-FFF2-40B4-BE49-F238E27FC236}">
                <a16:creationId xmlns:a16="http://schemas.microsoft.com/office/drawing/2014/main" id="{67399348-BADB-1FBC-45BF-9C5B0727F8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797" y="4259483"/>
            <a:ext cx="3856944" cy="2169531"/>
          </a:xfrm>
          <a:prstGeom prst="rect">
            <a:avLst/>
          </a:prstGeom>
          <a:effectLst>
            <a:softEdge rad="25400"/>
          </a:effectLst>
        </p:spPr>
      </p:pic>
      <p:pic>
        <p:nvPicPr>
          <p:cNvPr id="23" name="Picture 22" descr="A group of men in a room&#10;&#10;Description automatically generated">
            <a:extLst>
              <a:ext uri="{FF2B5EF4-FFF2-40B4-BE49-F238E27FC236}">
                <a16:creationId xmlns:a16="http://schemas.microsoft.com/office/drawing/2014/main" id="{E41AB900-9B5B-3AB3-A224-087CEB0206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4183" y="319659"/>
            <a:ext cx="3730906" cy="1683392"/>
          </a:xfrm>
          <a:prstGeom prst="rect">
            <a:avLst/>
          </a:prstGeom>
          <a:effectLst>
            <a:softEdge rad="25400"/>
          </a:effectLst>
        </p:spPr>
      </p:pic>
      <p:sp>
        <p:nvSpPr>
          <p:cNvPr id="24" name="TextBox 23">
            <a:extLst>
              <a:ext uri="{FF2B5EF4-FFF2-40B4-BE49-F238E27FC236}">
                <a16:creationId xmlns:a16="http://schemas.microsoft.com/office/drawing/2014/main" id="{545E518C-F0F3-9AE2-221F-B425474B5391}"/>
              </a:ext>
            </a:extLst>
          </p:cNvPr>
          <p:cNvSpPr txBox="1"/>
          <p:nvPr/>
        </p:nvSpPr>
        <p:spPr>
          <a:xfrm>
            <a:off x="4653023" y="648181"/>
            <a:ext cx="2558005" cy="861774"/>
          </a:xfrm>
          <a:prstGeom prst="rect">
            <a:avLst/>
          </a:prstGeom>
          <a:noFill/>
        </p:spPr>
        <p:txBody>
          <a:bodyPr wrap="square" rtlCol="0">
            <a:spAutoFit/>
          </a:bodyPr>
          <a:lstStyle/>
          <a:p>
            <a:r>
              <a:rPr lang="en-IN" sz="5000" dirty="0">
                <a:solidFill>
                  <a:schemeClr val="bg1"/>
                </a:solidFill>
                <a:latin typeface="Fave Script Bold Pro" pitchFamily="2" charset="0"/>
              </a:rPr>
              <a:t>Interview Pics</a:t>
            </a:r>
          </a:p>
        </p:txBody>
      </p:sp>
      <p:pic>
        <p:nvPicPr>
          <p:cNvPr id="3" name="Picture 2" descr="A person looking up and looking up&#10;&#10;Description automatically generated">
            <a:extLst>
              <a:ext uri="{FF2B5EF4-FFF2-40B4-BE49-F238E27FC236}">
                <a16:creationId xmlns:a16="http://schemas.microsoft.com/office/drawing/2014/main" id="{5F122F8D-EE26-5A5C-EEBE-83F4442E39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1538" y="2289572"/>
            <a:ext cx="3508780" cy="1583169"/>
          </a:xfrm>
          <a:prstGeom prst="rect">
            <a:avLst/>
          </a:prstGeom>
          <a:effectLst>
            <a:softEdge rad="25400"/>
          </a:effectLst>
        </p:spPr>
      </p:pic>
    </p:spTree>
    <p:extLst>
      <p:ext uri="{BB962C8B-B14F-4D97-AF65-F5344CB8AC3E}">
        <p14:creationId xmlns:p14="http://schemas.microsoft.com/office/powerpoint/2010/main" val="3706962902"/>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B73428-4D4E-DC96-D23B-4EA5A12CECC1}"/>
              </a:ext>
            </a:extLst>
          </p:cNvPr>
          <p:cNvSpPr txBox="1"/>
          <p:nvPr/>
        </p:nvSpPr>
        <p:spPr>
          <a:xfrm>
            <a:off x="1733466" y="615569"/>
            <a:ext cx="10571583" cy="5786199"/>
          </a:xfrm>
          <a:prstGeom prst="rect">
            <a:avLst/>
          </a:prstGeom>
          <a:noFill/>
        </p:spPr>
        <p:txBody>
          <a:bodyPr wrap="square" rtlCol="0">
            <a:spAutoFit/>
          </a:bodyPr>
          <a:lstStyle/>
          <a:p>
            <a:pPr algn="l">
              <a:buFont typeface="+mj-lt"/>
              <a:buAutoNum type="arabicPeriod"/>
            </a:pPr>
            <a:r>
              <a:rPr lang="en-IN" sz="1600" b="0" i="0" dirty="0">
                <a:solidFill>
                  <a:srgbClr val="D1D5DB"/>
                </a:solidFill>
                <a:effectLst/>
                <a:latin typeface="Söhne"/>
              </a:rPr>
              <a:t>Can you tell me about your overall experience using the HDFC Bank mobile app for your banking needs?</a:t>
            </a:r>
          </a:p>
          <a:p>
            <a:pPr algn="l">
              <a:buFont typeface="+mj-lt"/>
              <a:buAutoNum type="arabicPeriod"/>
            </a:pPr>
            <a:r>
              <a:rPr lang="en-IN" sz="1600" b="0" i="0" dirty="0">
                <a:solidFill>
                  <a:srgbClr val="D1D5DB"/>
                </a:solidFill>
                <a:effectLst/>
                <a:latin typeface="Söhne"/>
              </a:rPr>
              <a:t>How frequently do you use the app, and what are the primary tasks you perform using it?</a:t>
            </a:r>
          </a:p>
          <a:p>
            <a:pPr algn="l">
              <a:buFont typeface="+mj-lt"/>
              <a:buAutoNum type="arabicPeriod"/>
            </a:pPr>
            <a:r>
              <a:rPr lang="en-IN" sz="1600" b="0" i="0" dirty="0">
                <a:solidFill>
                  <a:srgbClr val="D1D5DB"/>
                </a:solidFill>
                <a:effectLst/>
                <a:latin typeface="Söhne"/>
              </a:rPr>
              <a:t>What aspects of the app's user interface do you find most appealing and user-friendly?</a:t>
            </a:r>
          </a:p>
          <a:p>
            <a:pPr algn="l">
              <a:buFont typeface="+mj-lt"/>
              <a:buAutoNum type="arabicPeriod"/>
            </a:pPr>
            <a:r>
              <a:rPr lang="en-IN" sz="1600" b="0" i="0" dirty="0">
                <a:solidFill>
                  <a:srgbClr val="D1D5DB"/>
                </a:solidFill>
                <a:effectLst/>
                <a:latin typeface="Söhne"/>
              </a:rPr>
              <a:t>Have you encountered any challenges while navigating through the app's menus or features?</a:t>
            </a:r>
          </a:p>
          <a:p>
            <a:pPr algn="l">
              <a:buFont typeface="+mj-lt"/>
              <a:buAutoNum type="arabicPeriod"/>
            </a:pPr>
            <a:r>
              <a:rPr lang="en-IN" sz="1600" b="0" i="0" dirty="0">
                <a:solidFill>
                  <a:srgbClr val="D1D5DB"/>
                </a:solidFill>
                <a:effectLst/>
                <a:latin typeface="Söhne"/>
              </a:rPr>
              <a:t>How would you rate the speed and responsiveness of the app when performing various tasks?</a:t>
            </a:r>
          </a:p>
          <a:p>
            <a:pPr algn="l">
              <a:buFont typeface="+mj-lt"/>
              <a:buAutoNum type="arabicPeriod"/>
            </a:pPr>
            <a:r>
              <a:rPr lang="en-IN" sz="1600" b="0" i="0" dirty="0">
                <a:solidFill>
                  <a:srgbClr val="D1D5DB"/>
                </a:solidFill>
                <a:effectLst/>
                <a:latin typeface="Söhne"/>
              </a:rPr>
              <a:t>Can you share a specific experience where the app's design or features made a banking task easier for you?</a:t>
            </a:r>
          </a:p>
          <a:p>
            <a:pPr algn="l">
              <a:buFont typeface="+mj-lt"/>
              <a:buAutoNum type="arabicPeriod"/>
            </a:pPr>
            <a:r>
              <a:rPr lang="en-IN" sz="1600" b="0" i="0" dirty="0">
                <a:solidFill>
                  <a:srgbClr val="D1D5DB"/>
                </a:solidFill>
                <a:effectLst/>
                <a:latin typeface="Söhne"/>
              </a:rPr>
              <a:t>Are there any areas within the app where you feel the user interface could be improved?</a:t>
            </a:r>
          </a:p>
          <a:p>
            <a:pPr algn="l">
              <a:buFont typeface="+mj-lt"/>
              <a:buAutoNum type="arabicPeriod"/>
            </a:pPr>
            <a:r>
              <a:rPr lang="en-IN" sz="1600" b="0" i="0" dirty="0">
                <a:solidFill>
                  <a:srgbClr val="D1D5DB"/>
                </a:solidFill>
                <a:effectLst/>
                <a:latin typeface="Söhne"/>
              </a:rPr>
              <a:t>How confident do you feel about the app's security measures when conducting financial transactions?</a:t>
            </a:r>
          </a:p>
          <a:p>
            <a:pPr algn="l">
              <a:buFont typeface="+mj-lt"/>
              <a:buAutoNum type="arabicPeriod"/>
            </a:pPr>
            <a:r>
              <a:rPr lang="en-IN" sz="1600" b="0" i="0" dirty="0">
                <a:solidFill>
                  <a:srgbClr val="D1D5DB"/>
                </a:solidFill>
                <a:effectLst/>
                <a:latin typeface="Söhne"/>
              </a:rPr>
              <a:t>Have you explored any personalized recommendations or insights provided by the app? If yes, how valuable do you find them?</a:t>
            </a:r>
          </a:p>
          <a:p>
            <a:pPr algn="l">
              <a:buFont typeface="+mj-lt"/>
              <a:buAutoNum type="arabicPeriod"/>
            </a:pPr>
            <a:r>
              <a:rPr lang="en-IN" sz="1600" b="0" i="0" dirty="0">
                <a:solidFill>
                  <a:srgbClr val="D1D5DB"/>
                </a:solidFill>
                <a:effectLst/>
                <a:latin typeface="Söhne"/>
              </a:rPr>
              <a:t>Are there any additional features you would like to see in the app to enhance your banking experience?</a:t>
            </a:r>
          </a:p>
          <a:p>
            <a:pPr algn="l">
              <a:buFont typeface="+mj-lt"/>
              <a:buAutoNum type="arabicPeriod"/>
            </a:pPr>
            <a:r>
              <a:rPr lang="en-IN" sz="1600" b="0" i="0" dirty="0">
                <a:solidFill>
                  <a:srgbClr val="D1D5DB"/>
                </a:solidFill>
                <a:effectLst/>
                <a:latin typeface="Söhne"/>
              </a:rPr>
              <a:t>How easy was it to set up your account and profile within the app when you first started using it?</a:t>
            </a:r>
          </a:p>
          <a:p>
            <a:pPr algn="l">
              <a:buFont typeface="+mj-lt"/>
              <a:buAutoNum type="arabicPeriod"/>
            </a:pPr>
            <a:r>
              <a:rPr lang="en-IN" sz="1600" b="0" i="0" dirty="0">
                <a:solidFill>
                  <a:srgbClr val="D1D5DB"/>
                </a:solidFill>
                <a:effectLst/>
                <a:latin typeface="Söhne"/>
              </a:rPr>
              <a:t>Have you ever provided feedback or suggestions to the app's support team? If so, what was your experience with their response?</a:t>
            </a:r>
          </a:p>
          <a:p>
            <a:pPr algn="l">
              <a:buFont typeface="+mj-lt"/>
              <a:buAutoNum type="arabicPeriod"/>
            </a:pPr>
            <a:r>
              <a:rPr lang="en-IN" sz="1600" b="0" i="0" dirty="0">
                <a:solidFill>
                  <a:srgbClr val="D1D5DB"/>
                </a:solidFill>
                <a:effectLst/>
                <a:latin typeface="Söhne"/>
              </a:rPr>
              <a:t>Can you describe a time when you faced difficulties completing a transaction or payment within the app?</a:t>
            </a:r>
          </a:p>
          <a:p>
            <a:pPr algn="l">
              <a:buFont typeface="+mj-lt"/>
              <a:buAutoNum type="arabicPeriod"/>
            </a:pPr>
            <a:r>
              <a:rPr lang="en-IN" sz="1600" b="0" i="0" dirty="0">
                <a:solidFill>
                  <a:srgbClr val="D1D5DB"/>
                </a:solidFill>
                <a:effectLst/>
                <a:latin typeface="Söhne"/>
              </a:rPr>
              <a:t>How well does the app's design and functionality adapt to different devices, such as smartphones and tablets?</a:t>
            </a:r>
          </a:p>
          <a:p>
            <a:pPr algn="l">
              <a:buFont typeface="+mj-lt"/>
              <a:buAutoNum type="arabicPeriod"/>
            </a:pPr>
            <a:r>
              <a:rPr lang="en-IN" sz="1600" b="0" i="0" dirty="0">
                <a:solidFill>
                  <a:srgbClr val="D1D5DB"/>
                </a:solidFill>
                <a:effectLst/>
                <a:latin typeface="Söhne"/>
              </a:rPr>
              <a:t>What channels do you prefer for receiving updates or announcements about the app's new features and improvements?</a:t>
            </a:r>
          </a:p>
          <a:p>
            <a:pPr algn="l">
              <a:buFont typeface="+mj-lt"/>
              <a:buAutoNum type="arabicPeriod"/>
            </a:pPr>
            <a:r>
              <a:rPr lang="en-IN" sz="1600" b="0" i="0" dirty="0">
                <a:solidFill>
                  <a:srgbClr val="D1D5DB"/>
                </a:solidFill>
                <a:effectLst/>
                <a:latin typeface="Söhne"/>
              </a:rPr>
              <a:t>Have you used any educational resources or guides provided by the app to better understand financial management?</a:t>
            </a:r>
          </a:p>
          <a:p>
            <a:pPr algn="l">
              <a:buFont typeface="+mj-lt"/>
              <a:buAutoNum type="arabicPeriod"/>
            </a:pPr>
            <a:r>
              <a:rPr lang="en-IN" sz="1600" b="0" i="0" dirty="0">
                <a:solidFill>
                  <a:srgbClr val="D1D5DB"/>
                </a:solidFill>
                <a:effectLst/>
                <a:latin typeface="Söhne"/>
              </a:rPr>
              <a:t>How would you rate your emotional experience when using the HDFC Bank app? (e.g., frustration, satisfaction, confidence)</a:t>
            </a:r>
          </a:p>
          <a:p>
            <a:pPr algn="l">
              <a:buFont typeface="+mj-lt"/>
              <a:buAutoNum type="arabicPeriod"/>
            </a:pPr>
            <a:r>
              <a:rPr lang="en-IN" sz="1600" b="0" i="0" dirty="0">
                <a:solidFill>
                  <a:srgbClr val="D1D5DB"/>
                </a:solidFill>
                <a:effectLst/>
                <a:latin typeface="Söhne"/>
              </a:rPr>
              <a:t>Based on your experience, how likely are you to recommend the HDFC Bank app to friends or family?</a:t>
            </a:r>
          </a:p>
          <a:p>
            <a:pPr algn="l">
              <a:buFont typeface="+mj-lt"/>
              <a:buAutoNum type="arabicPeriod"/>
            </a:pPr>
            <a:r>
              <a:rPr lang="en-IN" sz="1600" b="0" i="0" dirty="0">
                <a:solidFill>
                  <a:srgbClr val="D1D5DB"/>
                </a:solidFill>
                <a:effectLst/>
                <a:latin typeface="Söhne"/>
              </a:rPr>
              <a:t>Are there any specific changes or improvements you'd like to see in the app to better meet your banking needs?</a:t>
            </a:r>
          </a:p>
          <a:p>
            <a:pPr algn="l">
              <a:buFont typeface="+mj-lt"/>
              <a:buAutoNum type="arabicPeriod"/>
            </a:pPr>
            <a:r>
              <a:rPr lang="en-IN" sz="1600" b="0" i="0" dirty="0">
                <a:solidFill>
                  <a:srgbClr val="D1D5DB"/>
                </a:solidFill>
                <a:effectLst/>
                <a:latin typeface="Söhne"/>
              </a:rPr>
              <a:t>Is there anything else you would like to share about your experience with the HDFC Bank mobile app?</a:t>
            </a:r>
          </a:p>
          <a:p>
            <a:endParaRPr lang="en-IN" dirty="0"/>
          </a:p>
        </p:txBody>
      </p:sp>
      <p:sp>
        <p:nvSpPr>
          <p:cNvPr id="5" name="TextBox 4">
            <a:extLst>
              <a:ext uri="{FF2B5EF4-FFF2-40B4-BE49-F238E27FC236}">
                <a16:creationId xmlns:a16="http://schemas.microsoft.com/office/drawing/2014/main" id="{D6AA6B08-2519-E290-E6C0-F1E9BF8EB7D7}"/>
              </a:ext>
            </a:extLst>
          </p:cNvPr>
          <p:cNvSpPr txBox="1"/>
          <p:nvPr/>
        </p:nvSpPr>
        <p:spPr>
          <a:xfrm rot="16200000">
            <a:off x="-702940" y="2921168"/>
            <a:ext cx="3857146" cy="1015663"/>
          </a:xfrm>
          <a:prstGeom prst="rect">
            <a:avLst/>
          </a:prstGeom>
          <a:noFill/>
        </p:spPr>
        <p:txBody>
          <a:bodyPr wrap="none" rtlCol="0">
            <a:spAutoFit/>
          </a:bodyPr>
          <a:lstStyle/>
          <a:p>
            <a:r>
              <a:rPr lang="en-IN" sz="6000" dirty="0">
                <a:solidFill>
                  <a:schemeClr val="bg1"/>
                </a:solidFill>
                <a:latin typeface="Fave Script Bold Pro" pitchFamily="2" charset="0"/>
                <a:ea typeface="Microsoft YaHei UI Light" panose="020B0502040204020203" pitchFamily="34" charset="-122"/>
              </a:rPr>
              <a:t>Interview Questions</a:t>
            </a:r>
          </a:p>
        </p:txBody>
      </p:sp>
    </p:spTree>
    <p:extLst>
      <p:ext uri="{BB962C8B-B14F-4D97-AF65-F5344CB8AC3E}">
        <p14:creationId xmlns:p14="http://schemas.microsoft.com/office/powerpoint/2010/main" val="2330736497"/>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Oval 85">
            <a:extLst>
              <a:ext uri="{FF2B5EF4-FFF2-40B4-BE49-F238E27FC236}">
                <a16:creationId xmlns:a16="http://schemas.microsoft.com/office/drawing/2014/main" id="{78D83E90-C81B-3639-E855-6BA237B1E72F}"/>
              </a:ext>
            </a:extLst>
          </p:cNvPr>
          <p:cNvSpPr/>
          <p:nvPr/>
        </p:nvSpPr>
        <p:spPr>
          <a:xfrm>
            <a:off x="5633915" y="2601155"/>
            <a:ext cx="924172" cy="924172"/>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4543331" y="4187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4689695" y="50337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5698925" y="51780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4854092" y="51780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6543756" y="51780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4854092" y="818665"/>
            <a:ext cx="2488268" cy="1666555"/>
            <a:chOff x="4854092" y="818665"/>
            <a:chExt cx="2488268" cy="1666555"/>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Poppins" panose="00000500000000000000" pitchFamily="2" charset="0"/>
                  <a:cs typeface="Poppins" panose="00000500000000000000" pitchFamily="2"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348172" cy="707886"/>
            </a:xfrm>
            <a:prstGeom prst="rect">
              <a:avLst/>
            </a:prstGeom>
            <a:noFill/>
          </p:spPr>
          <p:txBody>
            <a:bodyPr wrap="none" rtlCol="0">
              <a:spAutoFit/>
            </a:bodyPr>
            <a:lstStyle/>
            <a:p>
              <a:r>
                <a:rPr lang="en-US" sz="4000" dirty="0">
                  <a:solidFill>
                    <a:schemeClr val="bg1"/>
                  </a:solidFill>
                  <a:latin typeface="Poppins" panose="00000500000000000000" pitchFamily="2" charset="0"/>
                  <a:cs typeface="Poppins" panose="00000500000000000000" pitchFamily="2"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Poppins" panose="00000500000000000000" pitchFamily="2" charset="0"/>
                  <a:cs typeface="Poppins" panose="00000500000000000000" pitchFamily="2"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66749" y="818665"/>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30808" y="1671961"/>
              <a:ext cx="893193" cy="369332"/>
            </a:xfrm>
            <a:prstGeom prst="rect">
              <a:avLst/>
            </a:prstGeom>
            <a:noFill/>
          </p:spPr>
          <p:txBody>
            <a:bodyPr wrap="none" rtlCol="0">
              <a:spAutoFit/>
            </a:bodyPr>
            <a:lstStyle/>
            <a:p>
              <a:r>
                <a:rPr lang="en-US" dirty="0">
                  <a:solidFill>
                    <a:schemeClr val="bg1"/>
                  </a:solidFill>
                  <a:latin typeface="Poppins" panose="00000500000000000000" pitchFamily="2" charset="0"/>
                  <a:cs typeface="Poppins" panose="00000500000000000000" pitchFamily="2"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11679" cy="369332"/>
            </a:xfrm>
            <a:prstGeom prst="rect">
              <a:avLst/>
            </a:prstGeom>
            <a:noFill/>
          </p:spPr>
          <p:txBody>
            <a:bodyPr wrap="none" rtlCol="0">
              <a:spAutoFit/>
            </a:bodyPr>
            <a:lstStyle/>
            <a:p>
              <a:r>
                <a:rPr lang="en-US" dirty="0">
                  <a:solidFill>
                    <a:schemeClr val="bg1"/>
                  </a:solidFill>
                  <a:latin typeface="Poppins" panose="00000500000000000000" pitchFamily="2" charset="0"/>
                  <a:cs typeface="Poppins" panose="00000500000000000000" pitchFamily="2" charset="0"/>
                </a:rPr>
                <a:t>18</a:t>
              </a:r>
              <a:r>
                <a:rPr lang="en-US" sz="1600" baseline="30000" dirty="0">
                  <a:solidFill>
                    <a:schemeClr val="bg1"/>
                  </a:solidFill>
                  <a:latin typeface="Poppins" panose="00000500000000000000" pitchFamily="2" charset="0"/>
                  <a:cs typeface="Poppins" panose="00000500000000000000" pitchFamily="2" charset="0"/>
                </a:rPr>
                <a:t>O</a:t>
              </a:r>
              <a:endParaRPr lang="en-US" baseline="30000" dirty="0">
                <a:solidFill>
                  <a:schemeClr val="bg1"/>
                </a:solidFill>
                <a:latin typeface="Poppins" panose="00000500000000000000" pitchFamily="2" charset="0"/>
                <a:cs typeface="Poppins" panose="00000500000000000000" pitchFamily="2"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4854092" y="3466462"/>
            <a:ext cx="794153" cy="261610"/>
          </a:xfrm>
          <a:prstGeom prst="rect">
            <a:avLst/>
          </a:prstGeom>
          <a:noFill/>
        </p:spPr>
        <p:txBody>
          <a:bodyPr wrap="square" rtlCol="0">
            <a:spAutoFit/>
          </a:bodyPr>
          <a:lstStyle/>
          <a:p>
            <a:pPr algn="ctr"/>
            <a:r>
              <a:rPr lang="en-US" sz="1050" dirty="0">
                <a:solidFill>
                  <a:schemeClr val="bg1"/>
                </a:solidFill>
                <a:latin typeface="Poppins" panose="00000500000000000000" pitchFamily="2" charset="0"/>
                <a:cs typeface="Poppins" panose="00000500000000000000" pitchFamily="2"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5686851" y="3466462"/>
            <a:ext cx="794153" cy="261610"/>
          </a:xfrm>
          <a:prstGeom prst="rect">
            <a:avLst/>
          </a:prstGeom>
          <a:noFill/>
        </p:spPr>
        <p:txBody>
          <a:bodyPr wrap="square" rtlCol="0">
            <a:spAutoFit/>
          </a:bodyPr>
          <a:lstStyle/>
          <a:p>
            <a:pPr algn="ctr"/>
            <a:r>
              <a:rPr lang="en-US" sz="1050" dirty="0">
                <a:solidFill>
                  <a:schemeClr val="bg1"/>
                </a:solidFill>
                <a:latin typeface="Poppins" panose="00000500000000000000" pitchFamily="2" charset="0"/>
                <a:cs typeface="Poppins" panose="00000500000000000000" pitchFamily="2" charset="0"/>
              </a:rPr>
              <a:t>HDFC</a:t>
            </a:r>
          </a:p>
        </p:txBody>
      </p:sp>
      <p:sp>
        <p:nvSpPr>
          <p:cNvPr id="57" name="TextBox 56">
            <a:extLst>
              <a:ext uri="{FF2B5EF4-FFF2-40B4-BE49-F238E27FC236}">
                <a16:creationId xmlns:a16="http://schemas.microsoft.com/office/drawing/2014/main" id="{1663827B-CF9E-13A4-1884-B41D61333FEF}"/>
              </a:ext>
            </a:extLst>
          </p:cNvPr>
          <p:cNvSpPr txBox="1"/>
          <p:nvPr/>
        </p:nvSpPr>
        <p:spPr>
          <a:xfrm>
            <a:off x="6538507" y="3466462"/>
            <a:ext cx="794153" cy="261610"/>
          </a:xfrm>
          <a:prstGeom prst="rect">
            <a:avLst/>
          </a:prstGeom>
          <a:noFill/>
        </p:spPr>
        <p:txBody>
          <a:bodyPr wrap="square" rtlCol="0">
            <a:spAutoFit/>
          </a:bodyPr>
          <a:lstStyle/>
          <a:p>
            <a:pPr algn="ctr"/>
            <a:r>
              <a:rPr lang="en-US" sz="1050" dirty="0">
                <a:solidFill>
                  <a:schemeClr val="bg1"/>
                </a:solidFill>
                <a:latin typeface="Poppins" panose="00000500000000000000" pitchFamily="2" charset="0"/>
                <a:cs typeface="Poppins" panose="00000500000000000000" pitchFamily="2"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4747583" y="4591107"/>
            <a:ext cx="990470" cy="253916"/>
          </a:xfrm>
          <a:prstGeom prst="rect">
            <a:avLst/>
          </a:prstGeom>
          <a:noFill/>
        </p:spPr>
        <p:txBody>
          <a:bodyPr wrap="square" rtlCol="0">
            <a:spAutoFit/>
          </a:bodyPr>
          <a:lstStyle/>
          <a:p>
            <a:pPr algn="ctr"/>
            <a:r>
              <a:rPr lang="en-US" sz="1050" dirty="0">
                <a:solidFill>
                  <a:schemeClr val="bg1"/>
                </a:solidFill>
                <a:latin typeface="Poppins" panose="00000500000000000000" pitchFamily="2" charset="0"/>
                <a:cs typeface="Poppins" panose="00000500000000000000" pitchFamily="2"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5686851" y="4591429"/>
            <a:ext cx="794153" cy="261610"/>
          </a:xfrm>
          <a:prstGeom prst="rect">
            <a:avLst/>
          </a:prstGeom>
          <a:noFill/>
        </p:spPr>
        <p:txBody>
          <a:bodyPr wrap="square" rtlCol="0">
            <a:spAutoFit/>
          </a:bodyPr>
          <a:lstStyle/>
          <a:p>
            <a:pPr algn="ctr"/>
            <a:r>
              <a:rPr lang="en-US" sz="1050" dirty="0">
                <a:solidFill>
                  <a:schemeClr val="bg1"/>
                </a:solidFill>
                <a:latin typeface="Poppins" panose="00000500000000000000" pitchFamily="2" charset="0"/>
                <a:cs typeface="Poppins" panose="00000500000000000000" pitchFamily="2"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6538507" y="4591429"/>
            <a:ext cx="794153" cy="261610"/>
          </a:xfrm>
          <a:prstGeom prst="rect">
            <a:avLst/>
          </a:prstGeom>
          <a:noFill/>
        </p:spPr>
        <p:txBody>
          <a:bodyPr wrap="square" rtlCol="0">
            <a:spAutoFit/>
          </a:bodyPr>
          <a:lstStyle/>
          <a:p>
            <a:pPr algn="ctr"/>
            <a:r>
              <a:rPr lang="en-US" sz="1050" dirty="0">
                <a:solidFill>
                  <a:schemeClr val="bg1"/>
                </a:solidFill>
                <a:latin typeface="Poppins" panose="00000500000000000000" pitchFamily="2" charset="0"/>
                <a:cs typeface="Poppins" panose="00000500000000000000" pitchFamily="2"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4854092" y="26711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4854092" y="37829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5698925" y="37829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cs typeface="Poppins" panose="00000500000000000000" pitchFamily="2" charset="0"/>
              </a:endParaRPr>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6543756" y="37829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6543756" y="26711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pic>
        <p:nvPicPr>
          <p:cNvPr id="3" name="Picture 2">
            <a:extLst>
              <a:ext uri="{FF2B5EF4-FFF2-40B4-BE49-F238E27FC236}">
                <a16:creationId xmlns:a16="http://schemas.microsoft.com/office/drawing/2014/main" id="{8D04F9EA-E732-E7A7-5CB4-1332CDD3040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flipH="1">
            <a:off x="5698925" y="2673602"/>
            <a:ext cx="798604" cy="798604"/>
          </a:xfrm>
          <a:prstGeom prst="rect">
            <a:avLst/>
          </a:prstGeom>
        </p:spPr>
      </p:pic>
    </p:spTree>
    <p:extLst>
      <p:ext uri="{BB962C8B-B14F-4D97-AF65-F5344CB8AC3E}">
        <p14:creationId xmlns:p14="http://schemas.microsoft.com/office/powerpoint/2010/main" val="33649709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469AFB-8D1F-6B2A-7A87-F4815CC1F38A}"/>
              </a:ext>
            </a:extLst>
          </p:cNvPr>
          <p:cNvSpPr txBox="1"/>
          <p:nvPr/>
        </p:nvSpPr>
        <p:spPr>
          <a:xfrm>
            <a:off x="1733462" y="117693"/>
            <a:ext cx="9774399" cy="6740307"/>
          </a:xfrm>
          <a:prstGeom prst="rect">
            <a:avLst/>
          </a:prstGeom>
          <a:noFill/>
        </p:spPr>
        <p:txBody>
          <a:bodyPr wrap="square" rtlCol="0">
            <a:spAutoFit/>
          </a:bodyPr>
          <a:lstStyle/>
          <a:p>
            <a:pPr algn="l">
              <a:buFont typeface="+mj-lt"/>
              <a:buAutoNum type="arabicPeriod"/>
            </a:pPr>
            <a:r>
              <a:rPr lang="en-IN" sz="1200" b="1" i="0" dirty="0">
                <a:solidFill>
                  <a:srgbClr val="D1D5DB"/>
                </a:solidFill>
                <a:effectLst/>
                <a:latin typeface="Poppins" panose="00000500000000000000" pitchFamily="2" charset="0"/>
                <a:cs typeface="Poppins" panose="00000500000000000000" pitchFamily="2" charset="0"/>
              </a:rPr>
              <a:t>Usability and Navigation:</a:t>
            </a:r>
            <a:endParaRPr lang="en-IN" sz="1200" b="0" i="0" dirty="0">
              <a:solidFill>
                <a:srgbClr val="D1D5DB"/>
              </a:solidFill>
              <a:effectLst/>
              <a:latin typeface="Poppins" panose="00000500000000000000" pitchFamily="2" charset="0"/>
              <a:cs typeface="Poppins" panose="00000500000000000000" pitchFamily="2" charset="0"/>
            </a:endParaRPr>
          </a:p>
          <a:p>
            <a:pPr marL="742950" lvl="1" indent="-285750" algn="l">
              <a:buFont typeface="+mj-lt"/>
              <a:buAutoNum type="arabicPeriod"/>
            </a:pPr>
            <a:r>
              <a:rPr lang="en-IN" sz="1200" b="0" i="0" dirty="0">
                <a:solidFill>
                  <a:srgbClr val="D1D5DB"/>
                </a:solidFill>
                <a:effectLst/>
                <a:latin typeface="Poppins" panose="00000500000000000000" pitchFamily="2" charset="0"/>
                <a:cs typeface="Poppins" panose="00000500000000000000" pitchFamily="2" charset="0"/>
              </a:rPr>
              <a:t>Positive feedback on user-friendly navigation and intuitive layout.</a:t>
            </a:r>
          </a:p>
          <a:p>
            <a:pPr marL="742950" lvl="1" indent="-285750" algn="l">
              <a:buFont typeface="+mj-lt"/>
              <a:buAutoNum type="arabicPeriod"/>
            </a:pPr>
            <a:r>
              <a:rPr lang="en-IN" sz="1200" b="0" i="0" dirty="0">
                <a:solidFill>
                  <a:srgbClr val="D1D5DB"/>
                </a:solidFill>
                <a:effectLst/>
                <a:latin typeface="Poppins" panose="00000500000000000000" pitchFamily="2" charset="0"/>
                <a:cs typeface="Poppins" panose="00000500000000000000" pitchFamily="2" charset="0"/>
              </a:rPr>
              <a:t>Mention of specific menus or features that are easy to locate and use.</a:t>
            </a:r>
          </a:p>
          <a:p>
            <a:pPr algn="l">
              <a:buFont typeface="+mj-lt"/>
              <a:buAutoNum type="arabicPeriod"/>
            </a:pPr>
            <a:r>
              <a:rPr lang="en-IN" sz="1200" b="1" i="0" dirty="0">
                <a:solidFill>
                  <a:srgbClr val="D1D5DB"/>
                </a:solidFill>
                <a:effectLst/>
                <a:latin typeface="Poppins" panose="00000500000000000000" pitchFamily="2" charset="0"/>
                <a:cs typeface="Poppins" panose="00000500000000000000" pitchFamily="2" charset="0"/>
              </a:rPr>
              <a:t>Performance and Responsiveness:</a:t>
            </a:r>
            <a:endParaRPr lang="en-IN" sz="1200" b="0" i="0" dirty="0">
              <a:solidFill>
                <a:srgbClr val="D1D5DB"/>
              </a:solidFill>
              <a:effectLst/>
              <a:latin typeface="Poppins" panose="00000500000000000000" pitchFamily="2" charset="0"/>
              <a:cs typeface="Poppins" panose="00000500000000000000" pitchFamily="2" charset="0"/>
            </a:endParaRPr>
          </a:p>
          <a:p>
            <a:pPr marL="742950" lvl="1" indent="-285750" algn="l">
              <a:buFont typeface="+mj-lt"/>
              <a:buAutoNum type="arabicPeriod"/>
            </a:pPr>
            <a:r>
              <a:rPr lang="en-IN" sz="1200" b="0" i="0" dirty="0">
                <a:solidFill>
                  <a:srgbClr val="D1D5DB"/>
                </a:solidFill>
                <a:effectLst/>
                <a:latin typeface="Poppins" panose="00000500000000000000" pitchFamily="2" charset="0"/>
                <a:cs typeface="Poppins" panose="00000500000000000000" pitchFamily="2" charset="0"/>
              </a:rPr>
              <a:t>Feedback on fast response times for transaction processing.</a:t>
            </a:r>
          </a:p>
          <a:p>
            <a:pPr marL="742950" lvl="1" indent="-285750" algn="l">
              <a:buFont typeface="+mj-lt"/>
              <a:buAutoNum type="arabicPeriod"/>
            </a:pPr>
            <a:r>
              <a:rPr lang="en-IN" sz="1200" b="0" i="0" dirty="0">
                <a:solidFill>
                  <a:srgbClr val="D1D5DB"/>
                </a:solidFill>
                <a:effectLst/>
                <a:latin typeface="Poppins" panose="00000500000000000000" pitchFamily="2" charset="0"/>
                <a:cs typeface="Poppins" panose="00000500000000000000" pitchFamily="2" charset="0"/>
              </a:rPr>
              <a:t>Possible mentions of instances where delays or lags were experienced.</a:t>
            </a:r>
          </a:p>
          <a:p>
            <a:pPr algn="l">
              <a:buFont typeface="+mj-lt"/>
              <a:buAutoNum type="arabicPeriod"/>
            </a:pPr>
            <a:r>
              <a:rPr lang="en-IN" sz="1200" b="1" i="0" dirty="0">
                <a:solidFill>
                  <a:srgbClr val="D1D5DB"/>
                </a:solidFill>
                <a:effectLst/>
                <a:latin typeface="Poppins" panose="00000500000000000000" pitchFamily="2" charset="0"/>
                <a:cs typeface="Poppins" panose="00000500000000000000" pitchFamily="2" charset="0"/>
              </a:rPr>
              <a:t>Value of Personalization:</a:t>
            </a:r>
            <a:endParaRPr lang="en-IN" sz="1200" b="0" i="0" dirty="0">
              <a:solidFill>
                <a:srgbClr val="D1D5DB"/>
              </a:solidFill>
              <a:effectLst/>
              <a:latin typeface="Poppins" panose="00000500000000000000" pitchFamily="2" charset="0"/>
              <a:cs typeface="Poppins" panose="00000500000000000000" pitchFamily="2" charset="0"/>
            </a:endParaRPr>
          </a:p>
          <a:p>
            <a:pPr marL="742950" lvl="1" indent="-285750" algn="l">
              <a:buFont typeface="+mj-lt"/>
              <a:buAutoNum type="arabicPeriod"/>
            </a:pPr>
            <a:r>
              <a:rPr lang="en-IN" sz="1200" b="0" i="0" dirty="0">
                <a:solidFill>
                  <a:srgbClr val="D1D5DB"/>
                </a:solidFill>
                <a:effectLst/>
                <a:latin typeface="Poppins" panose="00000500000000000000" pitchFamily="2" charset="0"/>
                <a:cs typeface="Poppins" panose="00000500000000000000" pitchFamily="2" charset="0"/>
              </a:rPr>
              <a:t>Positive responses indicating that personalized insights and recommendations are appreciated and useful.</a:t>
            </a:r>
          </a:p>
          <a:p>
            <a:pPr marL="742950" lvl="1" indent="-285750" algn="l">
              <a:buFont typeface="+mj-lt"/>
              <a:buAutoNum type="arabicPeriod"/>
            </a:pPr>
            <a:r>
              <a:rPr lang="en-IN" sz="1200" b="0" i="0" dirty="0">
                <a:solidFill>
                  <a:srgbClr val="D1D5DB"/>
                </a:solidFill>
                <a:effectLst/>
                <a:latin typeface="Poppins" panose="00000500000000000000" pitchFamily="2" charset="0"/>
                <a:cs typeface="Poppins" panose="00000500000000000000" pitchFamily="2" charset="0"/>
              </a:rPr>
              <a:t>Examples of users benefiting from tailored suggestions.</a:t>
            </a:r>
          </a:p>
          <a:p>
            <a:pPr algn="l">
              <a:buFont typeface="+mj-lt"/>
              <a:buAutoNum type="arabicPeriod"/>
            </a:pPr>
            <a:r>
              <a:rPr lang="en-IN" sz="1200" b="1" i="0" dirty="0">
                <a:solidFill>
                  <a:srgbClr val="D1D5DB"/>
                </a:solidFill>
                <a:effectLst/>
                <a:latin typeface="Poppins" panose="00000500000000000000" pitchFamily="2" charset="0"/>
                <a:cs typeface="Poppins" panose="00000500000000000000" pitchFamily="2" charset="0"/>
              </a:rPr>
              <a:t>Security and Trust:</a:t>
            </a:r>
            <a:endParaRPr lang="en-IN" sz="1200" b="0" i="0" dirty="0">
              <a:solidFill>
                <a:srgbClr val="D1D5DB"/>
              </a:solidFill>
              <a:effectLst/>
              <a:latin typeface="Poppins" panose="00000500000000000000" pitchFamily="2" charset="0"/>
              <a:cs typeface="Poppins" panose="00000500000000000000" pitchFamily="2" charset="0"/>
            </a:endParaRPr>
          </a:p>
          <a:p>
            <a:pPr marL="742950" lvl="1" indent="-285750" algn="l">
              <a:buFont typeface="+mj-lt"/>
              <a:buAutoNum type="arabicPeriod"/>
            </a:pPr>
            <a:r>
              <a:rPr lang="en-IN" sz="1200" b="0" i="0" dirty="0">
                <a:solidFill>
                  <a:srgbClr val="D1D5DB"/>
                </a:solidFill>
                <a:effectLst/>
                <a:latin typeface="Poppins" panose="00000500000000000000" pitchFamily="2" charset="0"/>
                <a:cs typeface="Poppins" panose="00000500000000000000" pitchFamily="2" charset="0"/>
              </a:rPr>
              <a:t>Confirmation of user confidence in the app's security measures for financial transactions.</a:t>
            </a:r>
          </a:p>
          <a:p>
            <a:pPr marL="742950" lvl="1" indent="-285750" algn="l">
              <a:buFont typeface="+mj-lt"/>
              <a:buAutoNum type="arabicPeriod"/>
            </a:pPr>
            <a:r>
              <a:rPr lang="en-IN" sz="1200" b="0" i="0" dirty="0">
                <a:solidFill>
                  <a:srgbClr val="D1D5DB"/>
                </a:solidFill>
                <a:effectLst/>
                <a:latin typeface="Poppins" panose="00000500000000000000" pitchFamily="2" charset="0"/>
                <a:cs typeface="Poppins" panose="00000500000000000000" pitchFamily="2" charset="0"/>
              </a:rPr>
              <a:t>Mention of any doubts or concerns related to security.</a:t>
            </a:r>
          </a:p>
          <a:p>
            <a:pPr algn="l">
              <a:buFont typeface="+mj-lt"/>
              <a:buAutoNum type="arabicPeriod"/>
            </a:pPr>
            <a:r>
              <a:rPr lang="en-IN" sz="1200" b="1" i="0" dirty="0">
                <a:solidFill>
                  <a:srgbClr val="D1D5DB"/>
                </a:solidFill>
                <a:effectLst/>
                <a:latin typeface="Poppins" panose="00000500000000000000" pitchFamily="2" charset="0"/>
                <a:cs typeface="Poppins" panose="00000500000000000000" pitchFamily="2" charset="0"/>
              </a:rPr>
              <a:t>Challenges and Pain Points:</a:t>
            </a:r>
            <a:endParaRPr lang="en-IN" sz="1200" b="0" i="0" dirty="0">
              <a:solidFill>
                <a:srgbClr val="D1D5DB"/>
              </a:solidFill>
              <a:effectLst/>
              <a:latin typeface="Poppins" panose="00000500000000000000" pitchFamily="2" charset="0"/>
              <a:cs typeface="Poppins" panose="00000500000000000000" pitchFamily="2" charset="0"/>
            </a:endParaRPr>
          </a:p>
          <a:p>
            <a:pPr marL="742950" lvl="1" indent="-285750" algn="l">
              <a:buFont typeface="+mj-lt"/>
              <a:buAutoNum type="arabicPeriod"/>
            </a:pPr>
            <a:r>
              <a:rPr lang="en-IN" sz="1200" b="0" i="0" dirty="0">
                <a:solidFill>
                  <a:srgbClr val="D1D5DB"/>
                </a:solidFill>
                <a:effectLst/>
                <a:latin typeface="Poppins" panose="00000500000000000000" pitchFamily="2" charset="0"/>
                <a:cs typeface="Poppins" panose="00000500000000000000" pitchFamily="2" charset="0"/>
              </a:rPr>
              <a:t>Identification of specific difficulties users encountered while performing transactions or navigating the app.</a:t>
            </a:r>
          </a:p>
          <a:p>
            <a:pPr marL="742950" lvl="1" indent="-285750" algn="l">
              <a:buFont typeface="+mj-lt"/>
              <a:buAutoNum type="arabicPeriod"/>
            </a:pPr>
            <a:r>
              <a:rPr lang="en-IN" sz="1200" b="0" i="0" dirty="0">
                <a:solidFill>
                  <a:srgbClr val="D1D5DB"/>
                </a:solidFill>
                <a:effectLst/>
                <a:latin typeface="Poppins" panose="00000500000000000000" pitchFamily="2" charset="0"/>
                <a:cs typeface="Poppins" panose="00000500000000000000" pitchFamily="2" charset="0"/>
              </a:rPr>
              <a:t>Examples of scenarios where unclear instructions or complicated processes caused frustration.</a:t>
            </a:r>
          </a:p>
          <a:p>
            <a:pPr algn="l">
              <a:buFont typeface="+mj-lt"/>
              <a:buAutoNum type="arabicPeriod"/>
            </a:pPr>
            <a:r>
              <a:rPr lang="en-IN" sz="1200" b="1" i="0" dirty="0">
                <a:solidFill>
                  <a:srgbClr val="D1D5DB"/>
                </a:solidFill>
                <a:effectLst/>
                <a:latin typeface="Poppins" panose="00000500000000000000" pitchFamily="2" charset="0"/>
                <a:cs typeface="Poppins" panose="00000500000000000000" pitchFamily="2" charset="0"/>
              </a:rPr>
              <a:t>Feedback and Support:</a:t>
            </a:r>
            <a:endParaRPr lang="en-IN" sz="1200" b="0" i="0" dirty="0">
              <a:solidFill>
                <a:srgbClr val="D1D5DB"/>
              </a:solidFill>
              <a:effectLst/>
              <a:latin typeface="Poppins" panose="00000500000000000000" pitchFamily="2" charset="0"/>
              <a:cs typeface="Poppins" panose="00000500000000000000" pitchFamily="2" charset="0"/>
            </a:endParaRPr>
          </a:p>
          <a:p>
            <a:pPr marL="742950" lvl="1" indent="-285750" algn="l">
              <a:buFont typeface="+mj-lt"/>
              <a:buAutoNum type="arabicPeriod"/>
            </a:pPr>
            <a:r>
              <a:rPr lang="en-IN" sz="1200" b="0" i="0" dirty="0">
                <a:solidFill>
                  <a:srgbClr val="D1D5DB"/>
                </a:solidFill>
                <a:effectLst/>
                <a:latin typeface="Poppins" panose="00000500000000000000" pitchFamily="2" charset="0"/>
                <a:cs typeface="Poppins" panose="00000500000000000000" pitchFamily="2" charset="0"/>
              </a:rPr>
              <a:t>User experiences with providing feedback and the responsiveness of the app's support team.</a:t>
            </a:r>
          </a:p>
          <a:p>
            <a:pPr marL="742950" lvl="1" indent="-285750" algn="l">
              <a:buFont typeface="+mj-lt"/>
              <a:buAutoNum type="arabicPeriod"/>
            </a:pPr>
            <a:r>
              <a:rPr lang="en-IN" sz="1200" b="0" i="0" dirty="0">
                <a:solidFill>
                  <a:srgbClr val="D1D5DB"/>
                </a:solidFill>
                <a:effectLst/>
                <a:latin typeface="Poppins" panose="00000500000000000000" pitchFamily="2" charset="0"/>
                <a:cs typeface="Poppins" panose="00000500000000000000" pitchFamily="2" charset="0"/>
              </a:rPr>
              <a:t>Mention of instances where user suggestions were considered and implemented.</a:t>
            </a:r>
          </a:p>
          <a:p>
            <a:pPr algn="l">
              <a:buFont typeface="+mj-lt"/>
              <a:buAutoNum type="arabicPeriod"/>
            </a:pPr>
            <a:r>
              <a:rPr lang="en-IN" sz="1200" b="1" i="0" dirty="0">
                <a:solidFill>
                  <a:srgbClr val="D1D5DB"/>
                </a:solidFill>
                <a:effectLst/>
                <a:latin typeface="Poppins" panose="00000500000000000000" pitchFamily="2" charset="0"/>
                <a:cs typeface="Poppins" panose="00000500000000000000" pitchFamily="2" charset="0"/>
              </a:rPr>
              <a:t>Educational Resources:</a:t>
            </a:r>
            <a:endParaRPr lang="en-IN" sz="1200" b="0" i="0" dirty="0">
              <a:solidFill>
                <a:srgbClr val="D1D5DB"/>
              </a:solidFill>
              <a:effectLst/>
              <a:latin typeface="Poppins" panose="00000500000000000000" pitchFamily="2" charset="0"/>
              <a:cs typeface="Poppins" panose="00000500000000000000" pitchFamily="2" charset="0"/>
            </a:endParaRPr>
          </a:p>
          <a:p>
            <a:pPr marL="742950" lvl="1" indent="-285750" algn="l">
              <a:buFont typeface="+mj-lt"/>
              <a:buAutoNum type="arabicPeriod"/>
            </a:pPr>
            <a:r>
              <a:rPr lang="en-IN" sz="1200" b="0" i="0" dirty="0">
                <a:solidFill>
                  <a:srgbClr val="D1D5DB"/>
                </a:solidFill>
                <a:effectLst/>
                <a:latin typeface="Poppins" panose="00000500000000000000" pitchFamily="2" charset="0"/>
                <a:cs typeface="Poppins" panose="00000500000000000000" pitchFamily="2" charset="0"/>
              </a:rPr>
              <a:t>Feedback on the usefulness of educational resources provided by the app.</a:t>
            </a:r>
          </a:p>
          <a:p>
            <a:pPr marL="742950" lvl="1" indent="-285750" algn="l">
              <a:buFont typeface="+mj-lt"/>
              <a:buAutoNum type="arabicPeriod"/>
            </a:pPr>
            <a:r>
              <a:rPr lang="en-IN" sz="1200" b="0" i="0" dirty="0">
                <a:solidFill>
                  <a:srgbClr val="D1D5DB"/>
                </a:solidFill>
                <a:effectLst/>
                <a:latin typeface="Poppins" panose="00000500000000000000" pitchFamily="2" charset="0"/>
                <a:cs typeface="Poppins" panose="00000500000000000000" pitchFamily="2" charset="0"/>
              </a:rPr>
              <a:t>Insights into whether users found financial literacy content valuable.</a:t>
            </a:r>
          </a:p>
          <a:p>
            <a:pPr algn="l">
              <a:buFont typeface="+mj-lt"/>
              <a:buAutoNum type="arabicPeriod"/>
            </a:pPr>
            <a:r>
              <a:rPr lang="en-IN" sz="1200" b="1" i="0" dirty="0">
                <a:solidFill>
                  <a:srgbClr val="D1D5DB"/>
                </a:solidFill>
                <a:effectLst/>
                <a:latin typeface="Poppins" panose="00000500000000000000" pitchFamily="2" charset="0"/>
                <a:cs typeface="Poppins" panose="00000500000000000000" pitchFamily="2" charset="0"/>
              </a:rPr>
              <a:t>Device Adaptability:</a:t>
            </a:r>
            <a:endParaRPr lang="en-IN" sz="1200" b="0" i="0" dirty="0">
              <a:solidFill>
                <a:srgbClr val="D1D5DB"/>
              </a:solidFill>
              <a:effectLst/>
              <a:latin typeface="Poppins" panose="00000500000000000000" pitchFamily="2" charset="0"/>
              <a:cs typeface="Poppins" panose="00000500000000000000" pitchFamily="2" charset="0"/>
            </a:endParaRPr>
          </a:p>
          <a:p>
            <a:pPr marL="742950" lvl="1" indent="-285750" algn="l">
              <a:buFont typeface="+mj-lt"/>
              <a:buAutoNum type="arabicPeriod"/>
            </a:pPr>
            <a:r>
              <a:rPr lang="en-IN" sz="1200" b="0" i="0" dirty="0">
                <a:solidFill>
                  <a:srgbClr val="D1D5DB"/>
                </a:solidFill>
                <a:effectLst/>
                <a:latin typeface="Poppins" panose="00000500000000000000" pitchFamily="2" charset="0"/>
                <a:cs typeface="Poppins" panose="00000500000000000000" pitchFamily="2" charset="0"/>
              </a:rPr>
              <a:t>Feedback on the app's compatibility and adaptability across different devices, such as smartphones and tablets.</a:t>
            </a:r>
          </a:p>
          <a:p>
            <a:pPr marL="742950" lvl="1" indent="-285750" algn="l">
              <a:buFont typeface="+mj-lt"/>
              <a:buAutoNum type="arabicPeriod"/>
            </a:pPr>
            <a:r>
              <a:rPr lang="en-IN" sz="1200" b="0" i="0" dirty="0">
                <a:solidFill>
                  <a:srgbClr val="D1D5DB"/>
                </a:solidFill>
                <a:effectLst/>
                <a:latin typeface="Poppins" panose="00000500000000000000" pitchFamily="2" charset="0"/>
                <a:cs typeface="Poppins" panose="00000500000000000000" pitchFamily="2" charset="0"/>
              </a:rPr>
              <a:t>Any issues related to screen sizes, orientations, or platform-specific features.</a:t>
            </a:r>
          </a:p>
          <a:p>
            <a:pPr algn="l">
              <a:buFont typeface="+mj-lt"/>
              <a:buAutoNum type="arabicPeriod"/>
            </a:pPr>
            <a:r>
              <a:rPr lang="en-IN" sz="1200" b="1" i="0" dirty="0">
                <a:solidFill>
                  <a:srgbClr val="D1D5DB"/>
                </a:solidFill>
                <a:effectLst/>
                <a:latin typeface="Poppins" panose="00000500000000000000" pitchFamily="2" charset="0"/>
                <a:cs typeface="Poppins" panose="00000500000000000000" pitchFamily="2" charset="0"/>
              </a:rPr>
              <a:t>Emotional Experience:</a:t>
            </a:r>
            <a:endParaRPr lang="en-IN" sz="1200" b="0" i="0" dirty="0">
              <a:solidFill>
                <a:srgbClr val="D1D5DB"/>
              </a:solidFill>
              <a:effectLst/>
              <a:latin typeface="Poppins" panose="00000500000000000000" pitchFamily="2" charset="0"/>
              <a:cs typeface="Poppins" panose="00000500000000000000" pitchFamily="2" charset="0"/>
            </a:endParaRPr>
          </a:p>
          <a:p>
            <a:pPr marL="742950" lvl="1" indent="-285750" algn="l">
              <a:buFont typeface="+mj-lt"/>
              <a:buAutoNum type="arabicPeriod"/>
            </a:pPr>
            <a:r>
              <a:rPr lang="en-IN" sz="1200" b="0" i="0" dirty="0">
                <a:solidFill>
                  <a:srgbClr val="D1D5DB"/>
                </a:solidFill>
                <a:effectLst/>
                <a:latin typeface="Poppins" panose="00000500000000000000" pitchFamily="2" charset="0"/>
                <a:cs typeface="Poppins" panose="00000500000000000000" pitchFamily="2" charset="0"/>
              </a:rPr>
              <a:t>Descriptions of emotions experienced while using the app, such as satisfaction, frustration, or confidence.</a:t>
            </a:r>
          </a:p>
          <a:p>
            <a:pPr marL="742950" lvl="1" indent="-285750" algn="l">
              <a:buFont typeface="+mj-lt"/>
              <a:buAutoNum type="arabicPeriod"/>
            </a:pPr>
            <a:r>
              <a:rPr lang="en-IN" sz="1200" b="0" i="0" dirty="0">
                <a:solidFill>
                  <a:srgbClr val="D1D5DB"/>
                </a:solidFill>
                <a:effectLst/>
                <a:latin typeface="Poppins" panose="00000500000000000000" pitchFamily="2" charset="0"/>
                <a:cs typeface="Poppins" panose="00000500000000000000" pitchFamily="2" charset="0"/>
              </a:rPr>
              <a:t>Insights into how the app's design and functionality influence users' emotional responses.</a:t>
            </a:r>
          </a:p>
          <a:p>
            <a:pPr algn="l">
              <a:buFont typeface="+mj-lt"/>
              <a:buAutoNum type="arabicPeriod"/>
            </a:pPr>
            <a:r>
              <a:rPr lang="en-IN" sz="1200" b="1" i="0" dirty="0">
                <a:solidFill>
                  <a:srgbClr val="D1D5DB"/>
                </a:solidFill>
                <a:effectLst/>
                <a:latin typeface="Poppins" panose="00000500000000000000" pitchFamily="2" charset="0"/>
                <a:cs typeface="Poppins" panose="00000500000000000000" pitchFamily="2" charset="0"/>
              </a:rPr>
              <a:t>Recommendations and Suggestions:</a:t>
            </a:r>
            <a:endParaRPr lang="en-IN" sz="1200" b="0" i="0" dirty="0">
              <a:solidFill>
                <a:srgbClr val="D1D5DB"/>
              </a:solidFill>
              <a:effectLst/>
              <a:latin typeface="Poppins" panose="00000500000000000000" pitchFamily="2" charset="0"/>
              <a:cs typeface="Poppins" panose="00000500000000000000" pitchFamily="2" charset="0"/>
            </a:endParaRPr>
          </a:p>
          <a:p>
            <a:pPr marL="742950" lvl="1" indent="-285750" algn="l">
              <a:buFont typeface="+mj-lt"/>
              <a:buAutoNum type="arabicPeriod"/>
            </a:pPr>
            <a:r>
              <a:rPr lang="en-IN" sz="1200" b="0" i="0" dirty="0">
                <a:solidFill>
                  <a:srgbClr val="D1D5DB"/>
                </a:solidFill>
                <a:effectLst/>
                <a:latin typeface="Poppins" panose="00000500000000000000" pitchFamily="2" charset="0"/>
                <a:cs typeface="Poppins" panose="00000500000000000000" pitchFamily="2" charset="0"/>
              </a:rPr>
              <a:t>Likelihood of users recommending the app to others based on their experience.</a:t>
            </a:r>
          </a:p>
          <a:p>
            <a:pPr marL="742950" lvl="1" indent="-285750" algn="l">
              <a:buFont typeface="+mj-lt"/>
              <a:buAutoNum type="arabicPeriod"/>
            </a:pPr>
            <a:r>
              <a:rPr lang="en-IN" sz="1200" b="0" i="0" dirty="0">
                <a:solidFill>
                  <a:srgbClr val="D1D5DB"/>
                </a:solidFill>
                <a:effectLst/>
                <a:latin typeface="Poppins" panose="00000500000000000000" pitchFamily="2" charset="0"/>
                <a:cs typeface="Poppins" panose="00000500000000000000" pitchFamily="2" charset="0"/>
              </a:rPr>
              <a:t>Specific suggestions for improvements, new features, or enhancements.</a:t>
            </a:r>
          </a:p>
          <a:p>
            <a:pPr algn="l">
              <a:buFont typeface="+mj-lt"/>
              <a:buAutoNum type="arabicPeriod"/>
            </a:pPr>
            <a:r>
              <a:rPr lang="en-IN" sz="1200" b="1" i="0" dirty="0">
                <a:solidFill>
                  <a:srgbClr val="D1D5DB"/>
                </a:solidFill>
                <a:effectLst/>
                <a:latin typeface="Poppins" panose="00000500000000000000" pitchFamily="2" charset="0"/>
                <a:cs typeface="Poppins" panose="00000500000000000000" pitchFamily="2" charset="0"/>
              </a:rPr>
              <a:t>Overall Satisfaction:</a:t>
            </a:r>
            <a:endParaRPr lang="en-IN" sz="1200" b="0" i="0" dirty="0">
              <a:solidFill>
                <a:srgbClr val="D1D5DB"/>
              </a:solidFill>
              <a:effectLst/>
              <a:latin typeface="Poppins" panose="00000500000000000000" pitchFamily="2" charset="0"/>
              <a:cs typeface="Poppins" panose="00000500000000000000" pitchFamily="2" charset="0"/>
            </a:endParaRPr>
          </a:p>
          <a:p>
            <a:pPr marL="742950" lvl="1" indent="-285750" algn="l">
              <a:buFont typeface="+mj-lt"/>
              <a:buAutoNum type="arabicPeriod"/>
            </a:pPr>
            <a:r>
              <a:rPr lang="en-IN" sz="1200" b="0" i="0" dirty="0">
                <a:solidFill>
                  <a:srgbClr val="D1D5DB"/>
                </a:solidFill>
                <a:effectLst/>
                <a:latin typeface="Poppins" panose="00000500000000000000" pitchFamily="2" charset="0"/>
                <a:cs typeface="Poppins" panose="00000500000000000000" pitchFamily="2" charset="0"/>
              </a:rPr>
              <a:t>General sentiment and satisfaction level with the HDFC Bank mobile app.</a:t>
            </a:r>
          </a:p>
          <a:p>
            <a:pPr marL="742950" lvl="1" indent="-285750" algn="l">
              <a:buFont typeface="+mj-lt"/>
              <a:buAutoNum type="arabicPeriod"/>
            </a:pPr>
            <a:r>
              <a:rPr lang="en-IN" sz="1200" b="0" i="0" dirty="0">
                <a:solidFill>
                  <a:srgbClr val="D1D5DB"/>
                </a:solidFill>
                <a:effectLst/>
                <a:latin typeface="Poppins" panose="00000500000000000000" pitchFamily="2" charset="0"/>
                <a:cs typeface="Poppins" panose="00000500000000000000" pitchFamily="2" charset="0"/>
              </a:rPr>
              <a:t>Users' perception of the app's role in enhancing their banking experience.</a:t>
            </a:r>
          </a:p>
          <a:p>
            <a:pPr algn="l"/>
            <a:r>
              <a:rPr lang="en-IN" sz="1200" b="0" i="0" dirty="0">
                <a:solidFill>
                  <a:srgbClr val="D1D5DB"/>
                </a:solidFill>
                <a:effectLst/>
                <a:latin typeface="Poppins" panose="00000500000000000000" pitchFamily="2" charset="0"/>
                <a:cs typeface="Poppins" panose="00000500000000000000" pitchFamily="2" charset="0"/>
              </a:rPr>
              <a:t>By analysing the feedback and insights gathered from the interviews, you can identify trends, pain points, strengths, and areas for improvement in the HDFC Bank mobile app's user experience.</a:t>
            </a:r>
          </a:p>
          <a:p>
            <a:endParaRPr lang="en-IN" sz="1200" dirty="0">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29F71B5A-31F5-8CD0-216A-F82FF786C7E6}"/>
              </a:ext>
            </a:extLst>
          </p:cNvPr>
          <p:cNvSpPr txBox="1"/>
          <p:nvPr/>
        </p:nvSpPr>
        <p:spPr>
          <a:xfrm rot="16200000">
            <a:off x="315766" y="2921168"/>
            <a:ext cx="1819729" cy="1015663"/>
          </a:xfrm>
          <a:prstGeom prst="rect">
            <a:avLst/>
          </a:prstGeom>
          <a:noFill/>
        </p:spPr>
        <p:txBody>
          <a:bodyPr wrap="none" rtlCol="0">
            <a:spAutoFit/>
          </a:bodyPr>
          <a:lstStyle/>
          <a:p>
            <a:r>
              <a:rPr lang="en-IN" sz="6000" dirty="0">
                <a:solidFill>
                  <a:schemeClr val="bg1"/>
                </a:solidFill>
                <a:latin typeface="Fave Script Bold Pro" pitchFamily="2" charset="0"/>
                <a:ea typeface="Microsoft YaHei UI Light" panose="020B0502040204020203" pitchFamily="34" charset="-122"/>
              </a:rPr>
              <a:t>Insights</a:t>
            </a:r>
          </a:p>
        </p:txBody>
      </p:sp>
    </p:spTree>
    <p:extLst>
      <p:ext uri="{BB962C8B-B14F-4D97-AF65-F5344CB8AC3E}">
        <p14:creationId xmlns:p14="http://schemas.microsoft.com/office/powerpoint/2010/main" val="4285788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C31F678A-98F9-329E-BFD8-6BBD8B347AAE}"/>
              </a:ext>
            </a:extLst>
          </p:cNvPr>
          <p:cNvGrpSpPr/>
          <p:nvPr/>
        </p:nvGrpSpPr>
        <p:grpSpPr>
          <a:xfrm>
            <a:off x="4543331" y="7340423"/>
            <a:ext cx="3105339" cy="6020555"/>
            <a:chOff x="4660705" y="7340423"/>
            <a:chExt cx="3105339" cy="6020555"/>
          </a:xfrm>
        </p:grpSpPr>
        <p:sp>
          <p:nvSpPr>
            <p:cNvPr id="88" name="Oval 87">
              <a:extLst>
                <a:ext uri="{FF2B5EF4-FFF2-40B4-BE49-F238E27FC236}">
                  <a16:creationId xmlns:a16="http://schemas.microsoft.com/office/drawing/2014/main" id="{C13519DF-14C6-9A46-619C-DD1552906312}"/>
                </a:ext>
              </a:extLst>
            </p:cNvPr>
            <p:cNvSpPr/>
            <p:nvPr/>
          </p:nvSpPr>
          <p:spPr>
            <a:xfrm>
              <a:off x="5751289" y="9522856"/>
              <a:ext cx="924172" cy="924172"/>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3CAFF794-0CBD-84F7-807D-0251CDDFA173}"/>
                </a:ext>
              </a:extLst>
            </p:cNvPr>
            <p:cNvGrpSpPr/>
            <p:nvPr/>
          </p:nvGrpSpPr>
          <p:grpSpPr>
            <a:xfrm>
              <a:off x="4660705" y="7340423"/>
              <a:ext cx="3105339" cy="6020555"/>
              <a:chOff x="4543331" y="418722"/>
              <a:chExt cx="3105339" cy="6020555"/>
            </a:xfrm>
          </p:grpSpPr>
          <p:sp>
            <p:nvSpPr>
              <p:cNvPr id="90" name="Rectangle: Rounded Corners 89">
                <a:extLst>
                  <a:ext uri="{FF2B5EF4-FFF2-40B4-BE49-F238E27FC236}">
                    <a16:creationId xmlns:a16="http://schemas.microsoft.com/office/drawing/2014/main" id="{2B9C54FA-1204-9A5F-BB6B-8B1FC9C03115}"/>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0B09532F-CD68-85D6-ABE0-B0EABBA3C701}"/>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Top Corners Rounded 91">
                <a:extLst>
                  <a:ext uri="{FF2B5EF4-FFF2-40B4-BE49-F238E27FC236}">
                    <a16:creationId xmlns:a16="http://schemas.microsoft.com/office/drawing/2014/main" id="{ADFC814F-481C-6679-20D4-1A7772194BA0}"/>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Rectangle: Rounded Corners 92">
              <a:extLst>
                <a:ext uri="{FF2B5EF4-FFF2-40B4-BE49-F238E27FC236}">
                  <a16:creationId xmlns:a16="http://schemas.microsoft.com/office/drawing/2014/main" id="{2E9F91CC-247D-AB58-CBC7-A5A2C9812F70}"/>
                </a:ext>
              </a:extLst>
            </p:cNvPr>
            <p:cNvSpPr/>
            <p:nvPr/>
          </p:nvSpPr>
          <p:spPr>
            <a:xfrm>
              <a:off x="4807069" y="11955428"/>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CEC5EE2F-C074-834F-6554-A8E15C10646B}"/>
                </a:ext>
              </a:extLst>
            </p:cNvPr>
            <p:cNvGrpSpPr/>
            <p:nvPr/>
          </p:nvGrpSpPr>
          <p:grpSpPr>
            <a:xfrm>
              <a:off x="5816299" y="12099755"/>
              <a:ext cx="798604" cy="798604"/>
              <a:chOff x="5698925" y="5178054"/>
              <a:chExt cx="798604" cy="798604"/>
            </a:xfrm>
          </p:grpSpPr>
          <p:sp>
            <p:nvSpPr>
              <p:cNvPr id="95" name="Rectangle: Rounded Corners 94">
                <a:extLst>
                  <a:ext uri="{FF2B5EF4-FFF2-40B4-BE49-F238E27FC236}">
                    <a16:creationId xmlns:a16="http://schemas.microsoft.com/office/drawing/2014/main" id="{F987A343-E36A-9E73-DD19-308675ACB78F}"/>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descr="Envelope with solid fill">
                <a:extLst>
                  <a:ext uri="{FF2B5EF4-FFF2-40B4-BE49-F238E27FC236}">
                    <a16:creationId xmlns:a16="http://schemas.microsoft.com/office/drawing/2014/main" id="{D5293D7C-9FE6-220F-7693-560FCB04A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97" name="Group 96">
              <a:extLst>
                <a:ext uri="{FF2B5EF4-FFF2-40B4-BE49-F238E27FC236}">
                  <a16:creationId xmlns:a16="http://schemas.microsoft.com/office/drawing/2014/main" id="{2C1DA873-F3C3-28C5-8861-21B80E9710F9}"/>
                </a:ext>
              </a:extLst>
            </p:cNvPr>
            <p:cNvGrpSpPr/>
            <p:nvPr/>
          </p:nvGrpSpPr>
          <p:grpSpPr>
            <a:xfrm>
              <a:off x="4971466" y="12099755"/>
              <a:ext cx="798604" cy="798604"/>
              <a:chOff x="4854092" y="5178054"/>
              <a:chExt cx="798604" cy="798604"/>
            </a:xfrm>
          </p:grpSpPr>
          <p:sp>
            <p:nvSpPr>
              <p:cNvPr id="98" name="Rectangle: Rounded Corners 97">
                <a:extLst>
                  <a:ext uri="{FF2B5EF4-FFF2-40B4-BE49-F238E27FC236}">
                    <a16:creationId xmlns:a16="http://schemas.microsoft.com/office/drawing/2014/main" id="{4783108E-2493-B648-F8FF-0D09391C0A01}"/>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Graphic 98" descr="Chat with solid fill">
                <a:extLst>
                  <a:ext uri="{FF2B5EF4-FFF2-40B4-BE49-F238E27FC236}">
                    <a16:creationId xmlns:a16="http://schemas.microsoft.com/office/drawing/2014/main" id="{E9D5102D-14CC-3D9F-3CF8-F93380A484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100" name="Group 99">
              <a:extLst>
                <a:ext uri="{FF2B5EF4-FFF2-40B4-BE49-F238E27FC236}">
                  <a16:creationId xmlns:a16="http://schemas.microsoft.com/office/drawing/2014/main" id="{D8DE9871-2436-FB58-EF48-1A29145AB44F}"/>
                </a:ext>
              </a:extLst>
            </p:cNvPr>
            <p:cNvGrpSpPr/>
            <p:nvPr/>
          </p:nvGrpSpPr>
          <p:grpSpPr>
            <a:xfrm>
              <a:off x="6661130" y="12099755"/>
              <a:ext cx="798604" cy="798604"/>
              <a:chOff x="6543756" y="5178054"/>
              <a:chExt cx="798604" cy="798604"/>
            </a:xfrm>
          </p:grpSpPr>
          <p:sp>
            <p:nvSpPr>
              <p:cNvPr id="101" name="Rectangle: Rounded Corners 100">
                <a:extLst>
                  <a:ext uri="{FF2B5EF4-FFF2-40B4-BE49-F238E27FC236}">
                    <a16:creationId xmlns:a16="http://schemas.microsoft.com/office/drawing/2014/main" id="{C956695C-43F6-8284-FA65-703537A81ECC}"/>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Graphic 101" descr="Camera with solid fill">
                <a:extLst>
                  <a:ext uri="{FF2B5EF4-FFF2-40B4-BE49-F238E27FC236}">
                    <a16:creationId xmlns:a16="http://schemas.microsoft.com/office/drawing/2014/main" id="{2D8E5A69-F8E6-6716-920A-0D1FFB7A7D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103" name="Group 102">
              <a:extLst>
                <a:ext uri="{FF2B5EF4-FFF2-40B4-BE49-F238E27FC236}">
                  <a16:creationId xmlns:a16="http://schemas.microsoft.com/office/drawing/2014/main" id="{3993C094-293E-7B80-9851-16C748C44F38}"/>
                </a:ext>
              </a:extLst>
            </p:cNvPr>
            <p:cNvGrpSpPr/>
            <p:nvPr/>
          </p:nvGrpSpPr>
          <p:grpSpPr>
            <a:xfrm>
              <a:off x="4971466" y="7784937"/>
              <a:ext cx="2488268" cy="1621984"/>
              <a:chOff x="4854092" y="863236"/>
              <a:chExt cx="2488268" cy="1621984"/>
            </a:xfrm>
          </p:grpSpPr>
          <p:sp>
            <p:nvSpPr>
              <p:cNvPr id="104" name="Rectangle: Rounded Corners 103">
                <a:extLst>
                  <a:ext uri="{FF2B5EF4-FFF2-40B4-BE49-F238E27FC236}">
                    <a16:creationId xmlns:a16="http://schemas.microsoft.com/office/drawing/2014/main" id="{A634E7FA-74DC-E6ED-5A14-B8E2789ED021}"/>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C3F7E607-F42E-48CE-56B3-ECC2FC4AFAA3}"/>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106" name="TextBox 105">
                <a:extLst>
                  <a:ext uri="{FF2B5EF4-FFF2-40B4-BE49-F238E27FC236}">
                    <a16:creationId xmlns:a16="http://schemas.microsoft.com/office/drawing/2014/main" id="{26F6ECE3-7F73-3E56-5F0B-F32338A7A489}"/>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107" name="TextBox 106">
                <a:extLst>
                  <a:ext uri="{FF2B5EF4-FFF2-40B4-BE49-F238E27FC236}">
                    <a16:creationId xmlns:a16="http://schemas.microsoft.com/office/drawing/2014/main" id="{73D8CD28-7EAA-9493-5615-3D29157C669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108" name="Graphic 107" descr="Dim (Smaller Sun) with solid fill">
                <a:extLst>
                  <a:ext uri="{FF2B5EF4-FFF2-40B4-BE49-F238E27FC236}">
                    <a16:creationId xmlns:a16="http://schemas.microsoft.com/office/drawing/2014/main" id="{AEE3FF81-2402-65C5-DA5E-9B2B39AACF8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109" name="TextBox 108">
                <a:extLst>
                  <a:ext uri="{FF2B5EF4-FFF2-40B4-BE49-F238E27FC236}">
                    <a16:creationId xmlns:a16="http://schemas.microsoft.com/office/drawing/2014/main" id="{5053D379-A489-6082-8C2D-68FEABD31EEF}"/>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110" name="TextBox 109">
                <a:extLst>
                  <a:ext uri="{FF2B5EF4-FFF2-40B4-BE49-F238E27FC236}">
                    <a16:creationId xmlns:a16="http://schemas.microsoft.com/office/drawing/2014/main" id="{F4FE7796-0160-AADC-DD53-BF53612F043F}"/>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111" name="Straight Connector 110">
                <a:extLst>
                  <a:ext uri="{FF2B5EF4-FFF2-40B4-BE49-F238E27FC236}">
                    <a16:creationId xmlns:a16="http://schemas.microsoft.com/office/drawing/2014/main" id="{DC87E1DC-F25B-618C-D235-950CEEED3B85}"/>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2" name="TextBox 111">
              <a:extLst>
                <a:ext uri="{FF2B5EF4-FFF2-40B4-BE49-F238E27FC236}">
                  <a16:creationId xmlns:a16="http://schemas.microsoft.com/office/drawing/2014/main" id="{09B29F4B-EBCA-7754-B7F5-154B40486A91}"/>
                </a:ext>
              </a:extLst>
            </p:cNvPr>
            <p:cNvSpPr txBox="1"/>
            <p:nvPr/>
          </p:nvSpPr>
          <p:spPr>
            <a:xfrm>
              <a:off x="4971466" y="10388163"/>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113" name="TextBox 112">
              <a:extLst>
                <a:ext uri="{FF2B5EF4-FFF2-40B4-BE49-F238E27FC236}">
                  <a16:creationId xmlns:a16="http://schemas.microsoft.com/office/drawing/2014/main" id="{8B96B76E-E207-981B-7FD4-F42FB7562C32}"/>
                </a:ext>
              </a:extLst>
            </p:cNvPr>
            <p:cNvSpPr txBox="1"/>
            <p:nvPr/>
          </p:nvSpPr>
          <p:spPr>
            <a:xfrm>
              <a:off x="5804225" y="10388163"/>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Science</a:t>
              </a:r>
            </a:p>
          </p:txBody>
        </p:sp>
        <p:sp>
          <p:nvSpPr>
            <p:cNvPr id="114" name="TextBox 113">
              <a:extLst>
                <a:ext uri="{FF2B5EF4-FFF2-40B4-BE49-F238E27FC236}">
                  <a16:creationId xmlns:a16="http://schemas.microsoft.com/office/drawing/2014/main" id="{47B836F6-EB1B-32FF-BAB9-3DFA1D71EBBA}"/>
                </a:ext>
              </a:extLst>
            </p:cNvPr>
            <p:cNvSpPr txBox="1"/>
            <p:nvPr/>
          </p:nvSpPr>
          <p:spPr>
            <a:xfrm>
              <a:off x="6655881" y="10388163"/>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115" name="TextBox 114">
              <a:extLst>
                <a:ext uri="{FF2B5EF4-FFF2-40B4-BE49-F238E27FC236}">
                  <a16:creationId xmlns:a16="http://schemas.microsoft.com/office/drawing/2014/main" id="{A724962C-79DC-B11E-2C61-DCB660AB010F}"/>
                </a:ext>
              </a:extLst>
            </p:cNvPr>
            <p:cNvSpPr txBox="1"/>
            <p:nvPr/>
          </p:nvSpPr>
          <p:spPr>
            <a:xfrm>
              <a:off x="4920787" y="11513130"/>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116" name="TextBox 115">
              <a:extLst>
                <a:ext uri="{FF2B5EF4-FFF2-40B4-BE49-F238E27FC236}">
                  <a16:creationId xmlns:a16="http://schemas.microsoft.com/office/drawing/2014/main" id="{A029606B-FF6B-1D4E-75B7-864E7987BE50}"/>
                </a:ext>
              </a:extLst>
            </p:cNvPr>
            <p:cNvSpPr txBox="1"/>
            <p:nvPr/>
          </p:nvSpPr>
          <p:spPr>
            <a:xfrm>
              <a:off x="5804225" y="11513130"/>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117" name="TextBox 116">
              <a:extLst>
                <a:ext uri="{FF2B5EF4-FFF2-40B4-BE49-F238E27FC236}">
                  <a16:creationId xmlns:a16="http://schemas.microsoft.com/office/drawing/2014/main" id="{D66CC994-55F5-09BC-14FC-C4EBEF32E3CE}"/>
                </a:ext>
              </a:extLst>
            </p:cNvPr>
            <p:cNvSpPr txBox="1"/>
            <p:nvPr/>
          </p:nvSpPr>
          <p:spPr>
            <a:xfrm>
              <a:off x="6655881" y="11513130"/>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118" name="Group 117">
              <a:extLst>
                <a:ext uri="{FF2B5EF4-FFF2-40B4-BE49-F238E27FC236}">
                  <a16:creationId xmlns:a16="http://schemas.microsoft.com/office/drawing/2014/main" id="{3101DF6C-00F4-C4D6-AC18-E05112065F4A}"/>
                </a:ext>
              </a:extLst>
            </p:cNvPr>
            <p:cNvGrpSpPr/>
            <p:nvPr/>
          </p:nvGrpSpPr>
          <p:grpSpPr>
            <a:xfrm>
              <a:off x="4971466" y="9592833"/>
              <a:ext cx="798604" cy="798604"/>
              <a:chOff x="4854092" y="2671132"/>
              <a:chExt cx="798604" cy="798604"/>
            </a:xfrm>
          </p:grpSpPr>
          <p:sp>
            <p:nvSpPr>
              <p:cNvPr id="119" name="Rectangle: Rounded Corners 118">
                <a:extLst>
                  <a:ext uri="{FF2B5EF4-FFF2-40B4-BE49-F238E27FC236}">
                    <a16:creationId xmlns:a16="http://schemas.microsoft.com/office/drawing/2014/main" id="{B4098D83-A270-D785-789D-C3E33BDA0D97}"/>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0" name="Graphic 119" descr="Books with solid fill">
                <a:extLst>
                  <a:ext uri="{FF2B5EF4-FFF2-40B4-BE49-F238E27FC236}">
                    <a16:creationId xmlns:a16="http://schemas.microsoft.com/office/drawing/2014/main" id="{37B0DE8D-AA67-21F0-9FF1-9B245932651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121" name="Group 120">
              <a:extLst>
                <a:ext uri="{FF2B5EF4-FFF2-40B4-BE49-F238E27FC236}">
                  <a16:creationId xmlns:a16="http://schemas.microsoft.com/office/drawing/2014/main" id="{BE6FF085-5368-7EE2-17BD-A66C35F0EC32}"/>
                </a:ext>
              </a:extLst>
            </p:cNvPr>
            <p:cNvGrpSpPr/>
            <p:nvPr/>
          </p:nvGrpSpPr>
          <p:grpSpPr>
            <a:xfrm>
              <a:off x="4971466" y="10704649"/>
              <a:ext cx="798604" cy="798604"/>
              <a:chOff x="4854092" y="3782948"/>
              <a:chExt cx="798604" cy="798604"/>
            </a:xfrm>
          </p:grpSpPr>
          <p:sp>
            <p:nvSpPr>
              <p:cNvPr id="122" name="Rectangle: Rounded Corners 121">
                <a:extLst>
                  <a:ext uri="{FF2B5EF4-FFF2-40B4-BE49-F238E27FC236}">
                    <a16:creationId xmlns:a16="http://schemas.microsoft.com/office/drawing/2014/main" id="{E2F3E4A6-6671-9923-75A4-8D5557698FF2}"/>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descr="Earth globe: Americas with solid fill">
                <a:extLst>
                  <a:ext uri="{FF2B5EF4-FFF2-40B4-BE49-F238E27FC236}">
                    <a16:creationId xmlns:a16="http://schemas.microsoft.com/office/drawing/2014/main" id="{F2A8B776-7184-767E-B3A1-197A2E0076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124" name="Group 123">
              <a:extLst>
                <a:ext uri="{FF2B5EF4-FFF2-40B4-BE49-F238E27FC236}">
                  <a16:creationId xmlns:a16="http://schemas.microsoft.com/office/drawing/2014/main" id="{FECBC5BD-6D57-F746-86FD-CD13301F5673}"/>
                </a:ext>
              </a:extLst>
            </p:cNvPr>
            <p:cNvGrpSpPr/>
            <p:nvPr/>
          </p:nvGrpSpPr>
          <p:grpSpPr>
            <a:xfrm>
              <a:off x="5816299" y="10704649"/>
              <a:ext cx="798604" cy="798604"/>
              <a:chOff x="5698925" y="3782948"/>
              <a:chExt cx="798604" cy="798604"/>
            </a:xfrm>
          </p:grpSpPr>
          <p:sp>
            <p:nvSpPr>
              <p:cNvPr id="125" name="Rectangle: Rounded Corners 124">
                <a:extLst>
                  <a:ext uri="{FF2B5EF4-FFF2-40B4-BE49-F238E27FC236}">
                    <a16:creationId xmlns:a16="http://schemas.microsoft.com/office/drawing/2014/main" id="{BED1FB85-86F9-085F-8B3D-43DCAE15D8A2}"/>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6" name="Graphic 125" descr="Palette with solid fill">
                <a:extLst>
                  <a:ext uri="{FF2B5EF4-FFF2-40B4-BE49-F238E27FC236}">
                    <a16:creationId xmlns:a16="http://schemas.microsoft.com/office/drawing/2014/main" id="{0D585056-F690-BAA9-1B50-744AE0990C6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127" name="Group 126">
              <a:extLst>
                <a:ext uri="{FF2B5EF4-FFF2-40B4-BE49-F238E27FC236}">
                  <a16:creationId xmlns:a16="http://schemas.microsoft.com/office/drawing/2014/main" id="{10028B6B-DA73-3106-F66D-AD60BA0A712D}"/>
                </a:ext>
              </a:extLst>
            </p:cNvPr>
            <p:cNvGrpSpPr/>
            <p:nvPr/>
          </p:nvGrpSpPr>
          <p:grpSpPr>
            <a:xfrm>
              <a:off x="6661130" y="10704649"/>
              <a:ext cx="798604" cy="798604"/>
              <a:chOff x="6543756" y="3782948"/>
              <a:chExt cx="798604" cy="798604"/>
            </a:xfrm>
          </p:grpSpPr>
          <p:sp>
            <p:nvSpPr>
              <p:cNvPr id="128" name="Rectangle: Rounded Corners 127">
                <a:extLst>
                  <a:ext uri="{FF2B5EF4-FFF2-40B4-BE49-F238E27FC236}">
                    <a16:creationId xmlns:a16="http://schemas.microsoft.com/office/drawing/2014/main" id="{DD225119-B4B0-2088-EAEE-C57AD170E1EB}"/>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descr="Leaf with solid fill">
                <a:extLst>
                  <a:ext uri="{FF2B5EF4-FFF2-40B4-BE49-F238E27FC236}">
                    <a16:creationId xmlns:a16="http://schemas.microsoft.com/office/drawing/2014/main" id="{B76225C0-D362-D738-73DB-BA8E9235823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130" name="Group 129">
              <a:extLst>
                <a:ext uri="{FF2B5EF4-FFF2-40B4-BE49-F238E27FC236}">
                  <a16:creationId xmlns:a16="http://schemas.microsoft.com/office/drawing/2014/main" id="{C3616C56-D1B5-90FB-1D45-CC2DA132A205}"/>
                </a:ext>
              </a:extLst>
            </p:cNvPr>
            <p:cNvGrpSpPr/>
            <p:nvPr/>
          </p:nvGrpSpPr>
          <p:grpSpPr>
            <a:xfrm>
              <a:off x="6661130" y="9592833"/>
              <a:ext cx="798604" cy="798604"/>
              <a:chOff x="6543756" y="2671132"/>
              <a:chExt cx="798604" cy="798604"/>
            </a:xfrm>
          </p:grpSpPr>
          <p:sp>
            <p:nvSpPr>
              <p:cNvPr id="131" name="Rectangle: Rounded Corners 130">
                <a:extLst>
                  <a:ext uri="{FF2B5EF4-FFF2-40B4-BE49-F238E27FC236}">
                    <a16:creationId xmlns:a16="http://schemas.microsoft.com/office/drawing/2014/main" id="{1AD0B268-6BD7-1ACE-A9A2-9486E8E2700E}"/>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Graphic 131" descr="Calculator with solid fill">
                <a:extLst>
                  <a:ext uri="{FF2B5EF4-FFF2-40B4-BE49-F238E27FC236}">
                    <a16:creationId xmlns:a16="http://schemas.microsoft.com/office/drawing/2014/main" id="{7740E3C7-57E7-02BD-B3CC-6E377A45DF3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grpSp>
      <p:pic>
        <p:nvPicPr>
          <p:cNvPr id="2" name="Picture 1">
            <a:extLst>
              <a:ext uri="{FF2B5EF4-FFF2-40B4-BE49-F238E27FC236}">
                <a16:creationId xmlns:a16="http://schemas.microsoft.com/office/drawing/2014/main" id="{A8A29CD1-0F16-6DDE-C0E5-D093DEBE00D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flipH="1">
            <a:off x="690799" y="378077"/>
            <a:ext cx="798604" cy="798604"/>
          </a:xfrm>
          <a:prstGeom prst="rect">
            <a:avLst/>
          </a:prstGeom>
        </p:spPr>
      </p:pic>
      <p:sp>
        <p:nvSpPr>
          <p:cNvPr id="3" name="TextBox 2">
            <a:extLst>
              <a:ext uri="{FF2B5EF4-FFF2-40B4-BE49-F238E27FC236}">
                <a16:creationId xmlns:a16="http://schemas.microsoft.com/office/drawing/2014/main" id="{7274440E-2CC9-EA80-D4DD-3466895CA392}"/>
              </a:ext>
            </a:extLst>
          </p:cNvPr>
          <p:cNvSpPr txBox="1"/>
          <p:nvPr/>
        </p:nvSpPr>
        <p:spPr>
          <a:xfrm>
            <a:off x="4523231" y="462797"/>
            <a:ext cx="2666114" cy="707886"/>
          </a:xfrm>
          <a:prstGeom prst="rect">
            <a:avLst/>
          </a:prstGeom>
          <a:noFill/>
        </p:spPr>
        <p:txBody>
          <a:bodyPr wrap="none" rtlCol="0">
            <a:spAutoFit/>
          </a:bodyPr>
          <a:lstStyle/>
          <a:p>
            <a:r>
              <a:rPr lang="en-IN" sz="4000" spc="300" dirty="0">
                <a:solidFill>
                  <a:schemeClr val="bg1"/>
                </a:solidFill>
                <a:latin typeface="Fave Script Bold Pro" pitchFamily="2" charset="0"/>
                <a:ea typeface="Microsoft YaHei UI Light" panose="020B0502040204020203" pitchFamily="34" charset="-122"/>
              </a:rPr>
              <a:t>Redesign Brief</a:t>
            </a:r>
          </a:p>
        </p:txBody>
      </p:sp>
      <p:sp>
        <p:nvSpPr>
          <p:cNvPr id="8" name="Rectangle 3">
            <a:extLst>
              <a:ext uri="{FF2B5EF4-FFF2-40B4-BE49-F238E27FC236}">
                <a16:creationId xmlns:a16="http://schemas.microsoft.com/office/drawing/2014/main" id="{AB5101EA-5962-79B9-C55F-AE06D22AC349}"/>
              </a:ext>
            </a:extLst>
          </p:cNvPr>
          <p:cNvSpPr>
            <a:spLocks noChangeArrowheads="1"/>
          </p:cNvSpPr>
          <p:nvPr/>
        </p:nvSpPr>
        <p:spPr bwMode="auto">
          <a:xfrm>
            <a:off x="1644600" y="1653436"/>
            <a:ext cx="10305302"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Poppins" panose="00000500000000000000" pitchFamily="2" charset="0"/>
                <a:cs typeface="Poppins" panose="00000500000000000000" pitchFamily="2" charset="0"/>
              </a:rPr>
              <a:t>We are embarking on an exciting journey to redefine the HDFC Bank Mobile App. Our goal is to craft a contemporary and user-centric digital banking experience that resonates with users of all walks of life. This redesign aims to simplify banking on-the-go for millennials seeking convenience, professionals with busy schedules, and seniors looking for ease of use. By streamlining navigation, modernizing the visual design, and offering personalized insights, we intend to create an app that empowers users to manage their finances effortlessly. Our approach involves close collaboration with UX/UI experts, iterative development based on user feedback, and the integration of robust security measures to ensure trust. By embracing inclusivity, incorporating educational content, and delivering a seamless cross-device experience, we envision the app to be a reliable companion for financial well-being. Our timeline spans approximately 6 months, and our end goal is to deliver an app that not only meets user expectations but exceeds them, enhancing customer satisfaction, engagement, and reinforcing HDFC Bank's position as a digital banking leader.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745644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Group 98">
            <a:extLst>
              <a:ext uri="{FF2B5EF4-FFF2-40B4-BE49-F238E27FC236}">
                <a16:creationId xmlns:a16="http://schemas.microsoft.com/office/drawing/2014/main" id="{307034E3-CBAC-B5B4-40F1-21310784FA09}"/>
              </a:ext>
            </a:extLst>
          </p:cNvPr>
          <p:cNvGrpSpPr/>
          <p:nvPr/>
        </p:nvGrpSpPr>
        <p:grpSpPr>
          <a:xfrm>
            <a:off x="4543331" y="418723"/>
            <a:ext cx="3105339" cy="6020555"/>
            <a:chOff x="4660705" y="7340423"/>
            <a:chExt cx="3105339" cy="6020555"/>
          </a:xfrm>
        </p:grpSpPr>
        <p:sp>
          <p:nvSpPr>
            <p:cNvPr id="100" name="Oval 99">
              <a:extLst>
                <a:ext uri="{FF2B5EF4-FFF2-40B4-BE49-F238E27FC236}">
                  <a16:creationId xmlns:a16="http://schemas.microsoft.com/office/drawing/2014/main" id="{435B6DA1-3544-C18C-D974-10EAACB6237C}"/>
                </a:ext>
              </a:extLst>
            </p:cNvPr>
            <p:cNvSpPr/>
            <p:nvPr/>
          </p:nvSpPr>
          <p:spPr>
            <a:xfrm>
              <a:off x="5751289" y="9522856"/>
              <a:ext cx="924172" cy="924172"/>
            </a:xfrm>
            <a:prstGeom prst="ellipse">
              <a:avLst/>
            </a:prstGeom>
            <a:solidFill>
              <a:srgbClr val="51D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grpSp>
          <p:nvGrpSpPr>
            <p:cNvPr id="101" name="Group 100">
              <a:extLst>
                <a:ext uri="{FF2B5EF4-FFF2-40B4-BE49-F238E27FC236}">
                  <a16:creationId xmlns:a16="http://schemas.microsoft.com/office/drawing/2014/main" id="{6268D676-6AD6-6C60-D7D3-69F4BEAAA80C}"/>
                </a:ext>
              </a:extLst>
            </p:cNvPr>
            <p:cNvGrpSpPr/>
            <p:nvPr/>
          </p:nvGrpSpPr>
          <p:grpSpPr>
            <a:xfrm>
              <a:off x="4660705" y="7340423"/>
              <a:ext cx="3105339" cy="6020555"/>
              <a:chOff x="4543331" y="418722"/>
              <a:chExt cx="3105339" cy="6020555"/>
            </a:xfrm>
          </p:grpSpPr>
          <p:sp>
            <p:nvSpPr>
              <p:cNvPr id="142" name="Rectangle: Rounded Corners 141">
                <a:extLst>
                  <a:ext uri="{FF2B5EF4-FFF2-40B4-BE49-F238E27FC236}">
                    <a16:creationId xmlns:a16="http://schemas.microsoft.com/office/drawing/2014/main" id="{2132556B-1414-3959-7A82-EF1E2690FCD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43" name="Rectangle: Rounded Corners 142">
                <a:extLst>
                  <a:ext uri="{FF2B5EF4-FFF2-40B4-BE49-F238E27FC236}">
                    <a16:creationId xmlns:a16="http://schemas.microsoft.com/office/drawing/2014/main" id="{1029DE2C-B400-1FA8-C346-2E3FD8A2B035}"/>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44" name="Rectangle: Top Corners Rounded 143">
                <a:extLst>
                  <a:ext uri="{FF2B5EF4-FFF2-40B4-BE49-F238E27FC236}">
                    <a16:creationId xmlns:a16="http://schemas.microsoft.com/office/drawing/2014/main" id="{D4874DA0-2035-FE28-441B-509DC4DACE29}"/>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grpSp>
        <p:sp>
          <p:nvSpPr>
            <p:cNvPr id="102" name="Rectangle: Rounded Corners 101">
              <a:extLst>
                <a:ext uri="{FF2B5EF4-FFF2-40B4-BE49-F238E27FC236}">
                  <a16:creationId xmlns:a16="http://schemas.microsoft.com/office/drawing/2014/main" id="{FE08987C-55AF-7957-2940-1AC77CD689F4}"/>
                </a:ext>
              </a:extLst>
            </p:cNvPr>
            <p:cNvSpPr/>
            <p:nvPr/>
          </p:nvSpPr>
          <p:spPr>
            <a:xfrm>
              <a:off x="4807069" y="11955428"/>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grpSp>
          <p:nvGrpSpPr>
            <p:cNvPr id="103" name="Group 102">
              <a:extLst>
                <a:ext uri="{FF2B5EF4-FFF2-40B4-BE49-F238E27FC236}">
                  <a16:creationId xmlns:a16="http://schemas.microsoft.com/office/drawing/2014/main" id="{44879664-CAF1-A2BE-C5B0-453344DCAE52}"/>
                </a:ext>
              </a:extLst>
            </p:cNvPr>
            <p:cNvGrpSpPr/>
            <p:nvPr/>
          </p:nvGrpSpPr>
          <p:grpSpPr>
            <a:xfrm>
              <a:off x="5816299" y="12099755"/>
              <a:ext cx="798604" cy="798604"/>
              <a:chOff x="5698925" y="5178054"/>
              <a:chExt cx="798604" cy="798604"/>
            </a:xfrm>
          </p:grpSpPr>
          <p:sp>
            <p:nvSpPr>
              <p:cNvPr id="140" name="Rectangle: Rounded Corners 139">
                <a:extLst>
                  <a:ext uri="{FF2B5EF4-FFF2-40B4-BE49-F238E27FC236}">
                    <a16:creationId xmlns:a16="http://schemas.microsoft.com/office/drawing/2014/main" id="{C9E194FF-E4DD-0058-F4F4-81F3B0E5AAA5}"/>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pic>
            <p:nvPicPr>
              <p:cNvPr id="141" name="Graphic 140" descr="Envelope with solid fill">
                <a:extLst>
                  <a:ext uri="{FF2B5EF4-FFF2-40B4-BE49-F238E27FC236}">
                    <a16:creationId xmlns:a16="http://schemas.microsoft.com/office/drawing/2014/main" id="{70533AE5-2F64-CA56-C6FC-A149B2EDF2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104" name="Group 103">
              <a:extLst>
                <a:ext uri="{FF2B5EF4-FFF2-40B4-BE49-F238E27FC236}">
                  <a16:creationId xmlns:a16="http://schemas.microsoft.com/office/drawing/2014/main" id="{DF46E9A2-E402-CD50-7637-2EFB2BDDD49C}"/>
                </a:ext>
              </a:extLst>
            </p:cNvPr>
            <p:cNvGrpSpPr/>
            <p:nvPr/>
          </p:nvGrpSpPr>
          <p:grpSpPr>
            <a:xfrm>
              <a:off x="4971466" y="12099755"/>
              <a:ext cx="798604" cy="798604"/>
              <a:chOff x="4854092" y="5178054"/>
              <a:chExt cx="798604" cy="798604"/>
            </a:xfrm>
          </p:grpSpPr>
          <p:sp>
            <p:nvSpPr>
              <p:cNvPr id="138" name="Rectangle: Rounded Corners 137">
                <a:extLst>
                  <a:ext uri="{FF2B5EF4-FFF2-40B4-BE49-F238E27FC236}">
                    <a16:creationId xmlns:a16="http://schemas.microsoft.com/office/drawing/2014/main" id="{FD7CC35A-4CD2-A41C-C8C3-53093498E133}"/>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pic>
            <p:nvPicPr>
              <p:cNvPr id="139" name="Graphic 138" descr="Chat with solid fill">
                <a:extLst>
                  <a:ext uri="{FF2B5EF4-FFF2-40B4-BE49-F238E27FC236}">
                    <a16:creationId xmlns:a16="http://schemas.microsoft.com/office/drawing/2014/main" id="{15747A66-7DE4-7CE2-07A7-C786B8AEF9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105" name="Group 104">
              <a:extLst>
                <a:ext uri="{FF2B5EF4-FFF2-40B4-BE49-F238E27FC236}">
                  <a16:creationId xmlns:a16="http://schemas.microsoft.com/office/drawing/2014/main" id="{C5B84059-4564-E01A-85CE-A99BF6EC39C6}"/>
                </a:ext>
              </a:extLst>
            </p:cNvPr>
            <p:cNvGrpSpPr/>
            <p:nvPr/>
          </p:nvGrpSpPr>
          <p:grpSpPr>
            <a:xfrm>
              <a:off x="6661130" y="12099755"/>
              <a:ext cx="798604" cy="798604"/>
              <a:chOff x="6543756" y="5178054"/>
              <a:chExt cx="798604" cy="798604"/>
            </a:xfrm>
          </p:grpSpPr>
          <p:sp>
            <p:nvSpPr>
              <p:cNvPr id="136" name="Rectangle: Rounded Corners 135">
                <a:extLst>
                  <a:ext uri="{FF2B5EF4-FFF2-40B4-BE49-F238E27FC236}">
                    <a16:creationId xmlns:a16="http://schemas.microsoft.com/office/drawing/2014/main" id="{29EBF9F2-8249-B7BA-5DE6-73E8E327471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pic>
            <p:nvPicPr>
              <p:cNvPr id="137" name="Graphic 136" descr="Camera with solid fill">
                <a:extLst>
                  <a:ext uri="{FF2B5EF4-FFF2-40B4-BE49-F238E27FC236}">
                    <a16:creationId xmlns:a16="http://schemas.microsoft.com/office/drawing/2014/main" id="{A8A759D3-BE05-E87D-EFFE-C565CB8299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106" name="Group 105">
              <a:extLst>
                <a:ext uri="{FF2B5EF4-FFF2-40B4-BE49-F238E27FC236}">
                  <a16:creationId xmlns:a16="http://schemas.microsoft.com/office/drawing/2014/main" id="{7DEA1355-2FD2-A150-5E7E-D02CA24B2027}"/>
                </a:ext>
              </a:extLst>
            </p:cNvPr>
            <p:cNvGrpSpPr/>
            <p:nvPr/>
          </p:nvGrpSpPr>
          <p:grpSpPr>
            <a:xfrm>
              <a:off x="4971466" y="7784937"/>
              <a:ext cx="2488268" cy="1621984"/>
              <a:chOff x="4854092" y="863236"/>
              <a:chExt cx="2488268" cy="1621984"/>
            </a:xfrm>
          </p:grpSpPr>
          <p:sp>
            <p:nvSpPr>
              <p:cNvPr id="128" name="Rectangle: Rounded Corners 127">
                <a:extLst>
                  <a:ext uri="{FF2B5EF4-FFF2-40B4-BE49-F238E27FC236}">
                    <a16:creationId xmlns:a16="http://schemas.microsoft.com/office/drawing/2014/main" id="{A433AC89-DD32-5591-2868-ADCD538A0E38}"/>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29" name="TextBox 128">
                <a:extLst>
                  <a:ext uri="{FF2B5EF4-FFF2-40B4-BE49-F238E27FC236}">
                    <a16:creationId xmlns:a16="http://schemas.microsoft.com/office/drawing/2014/main" id="{1E71EB57-8BDF-39D1-88F9-0A8DB6B4AAAB}"/>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Poppins" panose="00000500000000000000" pitchFamily="2" charset="0"/>
                    <a:cs typeface="Poppins" panose="00000500000000000000" pitchFamily="2" charset="0"/>
                  </a:rPr>
                  <a:t>AUG</a:t>
                </a:r>
              </a:p>
            </p:txBody>
          </p:sp>
          <p:sp>
            <p:nvSpPr>
              <p:cNvPr id="130" name="TextBox 129">
                <a:extLst>
                  <a:ext uri="{FF2B5EF4-FFF2-40B4-BE49-F238E27FC236}">
                    <a16:creationId xmlns:a16="http://schemas.microsoft.com/office/drawing/2014/main" id="{E20A499E-574C-6827-D513-AA72005F88D9}"/>
                  </a:ext>
                </a:extLst>
              </p:cNvPr>
              <p:cNvSpPr txBox="1"/>
              <p:nvPr/>
            </p:nvSpPr>
            <p:spPr>
              <a:xfrm>
                <a:off x="5285288" y="1467067"/>
                <a:ext cx="348172" cy="707886"/>
              </a:xfrm>
              <a:prstGeom prst="rect">
                <a:avLst/>
              </a:prstGeom>
              <a:noFill/>
            </p:spPr>
            <p:txBody>
              <a:bodyPr wrap="none" rtlCol="0">
                <a:spAutoFit/>
              </a:bodyPr>
              <a:lstStyle/>
              <a:p>
                <a:r>
                  <a:rPr lang="en-US" sz="4000" dirty="0">
                    <a:solidFill>
                      <a:schemeClr val="bg1"/>
                    </a:solidFill>
                    <a:latin typeface="Poppins" panose="00000500000000000000" pitchFamily="2" charset="0"/>
                    <a:cs typeface="Poppins" panose="00000500000000000000" pitchFamily="2" charset="0"/>
                  </a:rPr>
                  <a:t>1</a:t>
                </a:r>
              </a:p>
            </p:txBody>
          </p:sp>
          <p:sp>
            <p:nvSpPr>
              <p:cNvPr id="131" name="TextBox 130">
                <a:extLst>
                  <a:ext uri="{FF2B5EF4-FFF2-40B4-BE49-F238E27FC236}">
                    <a16:creationId xmlns:a16="http://schemas.microsoft.com/office/drawing/2014/main" id="{DFA02EAB-B622-7321-1FA2-7A87B28917AB}"/>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Poppins" panose="00000500000000000000" pitchFamily="2" charset="0"/>
                    <a:cs typeface="Poppins" panose="00000500000000000000" pitchFamily="2" charset="0"/>
                  </a:rPr>
                  <a:t>MON</a:t>
                </a:r>
              </a:p>
            </p:txBody>
          </p:sp>
          <p:pic>
            <p:nvPicPr>
              <p:cNvPr id="132" name="Graphic 131" descr="Dim (Smaller Sun) with solid fill">
                <a:extLst>
                  <a:ext uri="{FF2B5EF4-FFF2-40B4-BE49-F238E27FC236}">
                    <a16:creationId xmlns:a16="http://schemas.microsoft.com/office/drawing/2014/main" id="{766CF851-AAB9-1C53-7A4E-370DE9A059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133" name="TextBox 132">
                <a:extLst>
                  <a:ext uri="{FF2B5EF4-FFF2-40B4-BE49-F238E27FC236}">
                    <a16:creationId xmlns:a16="http://schemas.microsoft.com/office/drawing/2014/main" id="{14C8C01E-C287-FC23-802A-41A2D876B943}"/>
                  </a:ext>
                </a:extLst>
              </p:cNvPr>
              <p:cNvSpPr txBox="1"/>
              <p:nvPr/>
            </p:nvSpPr>
            <p:spPr>
              <a:xfrm>
                <a:off x="6379637" y="1696400"/>
                <a:ext cx="893193" cy="369332"/>
              </a:xfrm>
              <a:prstGeom prst="rect">
                <a:avLst/>
              </a:prstGeom>
              <a:noFill/>
            </p:spPr>
            <p:txBody>
              <a:bodyPr wrap="none" rtlCol="0">
                <a:spAutoFit/>
              </a:bodyPr>
              <a:lstStyle/>
              <a:p>
                <a:r>
                  <a:rPr lang="en-US" dirty="0">
                    <a:solidFill>
                      <a:schemeClr val="bg1"/>
                    </a:solidFill>
                    <a:latin typeface="Poppins" panose="00000500000000000000" pitchFamily="2" charset="0"/>
                    <a:cs typeface="Poppins" panose="00000500000000000000" pitchFamily="2" charset="0"/>
                  </a:rPr>
                  <a:t>Sunny</a:t>
                </a:r>
              </a:p>
            </p:txBody>
          </p:sp>
          <p:sp>
            <p:nvSpPr>
              <p:cNvPr id="134" name="TextBox 133">
                <a:extLst>
                  <a:ext uri="{FF2B5EF4-FFF2-40B4-BE49-F238E27FC236}">
                    <a16:creationId xmlns:a16="http://schemas.microsoft.com/office/drawing/2014/main" id="{591CB949-39F8-77BE-47C7-DA4834A198D5}"/>
                  </a:ext>
                </a:extLst>
              </p:cNvPr>
              <p:cNvSpPr txBox="1"/>
              <p:nvPr/>
            </p:nvSpPr>
            <p:spPr>
              <a:xfrm>
                <a:off x="6379637" y="1984732"/>
                <a:ext cx="511679" cy="369332"/>
              </a:xfrm>
              <a:prstGeom prst="rect">
                <a:avLst/>
              </a:prstGeom>
              <a:noFill/>
            </p:spPr>
            <p:txBody>
              <a:bodyPr wrap="none" rtlCol="0">
                <a:spAutoFit/>
              </a:bodyPr>
              <a:lstStyle/>
              <a:p>
                <a:r>
                  <a:rPr lang="en-US" dirty="0">
                    <a:solidFill>
                      <a:schemeClr val="bg1"/>
                    </a:solidFill>
                    <a:latin typeface="Poppins" panose="00000500000000000000" pitchFamily="2" charset="0"/>
                    <a:cs typeface="Poppins" panose="00000500000000000000" pitchFamily="2" charset="0"/>
                  </a:rPr>
                  <a:t>18</a:t>
                </a:r>
                <a:r>
                  <a:rPr lang="en-US" sz="1600" baseline="30000" dirty="0">
                    <a:solidFill>
                      <a:schemeClr val="bg1"/>
                    </a:solidFill>
                    <a:latin typeface="Poppins" panose="00000500000000000000" pitchFamily="2" charset="0"/>
                    <a:cs typeface="Poppins" panose="00000500000000000000" pitchFamily="2" charset="0"/>
                  </a:rPr>
                  <a:t>O</a:t>
                </a:r>
                <a:endParaRPr lang="en-US" baseline="30000" dirty="0">
                  <a:solidFill>
                    <a:schemeClr val="bg1"/>
                  </a:solidFill>
                  <a:latin typeface="Poppins" panose="00000500000000000000" pitchFamily="2" charset="0"/>
                  <a:cs typeface="Poppins" panose="00000500000000000000" pitchFamily="2" charset="0"/>
                </a:endParaRPr>
              </a:p>
            </p:txBody>
          </p:sp>
          <p:cxnSp>
            <p:nvCxnSpPr>
              <p:cNvPr id="135" name="Straight Connector 134">
                <a:extLst>
                  <a:ext uri="{FF2B5EF4-FFF2-40B4-BE49-F238E27FC236}">
                    <a16:creationId xmlns:a16="http://schemas.microsoft.com/office/drawing/2014/main" id="{B70F4D2B-4106-7BF0-1867-8250849AF9A4}"/>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6A9A622D-2268-AE2E-AB4C-D62F22BF207A}"/>
                </a:ext>
              </a:extLst>
            </p:cNvPr>
            <p:cNvSpPr txBox="1"/>
            <p:nvPr/>
          </p:nvSpPr>
          <p:spPr>
            <a:xfrm>
              <a:off x="4971466" y="10388163"/>
              <a:ext cx="794153" cy="261610"/>
            </a:xfrm>
            <a:prstGeom prst="rect">
              <a:avLst/>
            </a:prstGeom>
            <a:noFill/>
          </p:spPr>
          <p:txBody>
            <a:bodyPr wrap="square" rtlCol="0">
              <a:spAutoFit/>
            </a:bodyPr>
            <a:lstStyle/>
            <a:p>
              <a:pPr algn="ctr"/>
              <a:r>
                <a:rPr lang="en-US" sz="1050" dirty="0">
                  <a:solidFill>
                    <a:schemeClr val="bg1"/>
                  </a:solidFill>
                  <a:latin typeface="Poppins" panose="00000500000000000000" pitchFamily="2" charset="0"/>
                  <a:cs typeface="Poppins" panose="00000500000000000000" pitchFamily="2" charset="0"/>
                </a:rPr>
                <a:t>History</a:t>
              </a:r>
            </a:p>
          </p:txBody>
        </p:sp>
        <p:sp>
          <p:nvSpPr>
            <p:cNvPr id="109" name="TextBox 108">
              <a:extLst>
                <a:ext uri="{FF2B5EF4-FFF2-40B4-BE49-F238E27FC236}">
                  <a16:creationId xmlns:a16="http://schemas.microsoft.com/office/drawing/2014/main" id="{9CCC8FF5-3456-A262-7105-BB35A4332D26}"/>
                </a:ext>
              </a:extLst>
            </p:cNvPr>
            <p:cNvSpPr txBox="1"/>
            <p:nvPr/>
          </p:nvSpPr>
          <p:spPr>
            <a:xfrm>
              <a:off x="6655881" y="10388163"/>
              <a:ext cx="794153" cy="261610"/>
            </a:xfrm>
            <a:prstGeom prst="rect">
              <a:avLst/>
            </a:prstGeom>
            <a:noFill/>
          </p:spPr>
          <p:txBody>
            <a:bodyPr wrap="square" rtlCol="0">
              <a:spAutoFit/>
            </a:bodyPr>
            <a:lstStyle/>
            <a:p>
              <a:pPr algn="ctr"/>
              <a:r>
                <a:rPr lang="en-US" sz="1050" dirty="0">
                  <a:solidFill>
                    <a:schemeClr val="bg1"/>
                  </a:solidFill>
                  <a:latin typeface="Poppins" panose="00000500000000000000" pitchFamily="2" charset="0"/>
                  <a:cs typeface="Poppins" panose="00000500000000000000" pitchFamily="2" charset="0"/>
                </a:rPr>
                <a:t>Math</a:t>
              </a:r>
            </a:p>
          </p:txBody>
        </p:sp>
        <p:sp>
          <p:nvSpPr>
            <p:cNvPr id="110" name="TextBox 109">
              <a:extLst>
                <a:ext uri="{FF2B5EF4-FFF2-40B4-BE49-F238E27FC236}">
                  <a16:creationId xmlns:a16="http://schemas.microsoft.com/office/drawing/2014/main" id="{D0465B2D-C4FE-A6C7-44DD-F2CFA069D25A}"/>
                </a:ext>
              </a:extLst>
            </p:cNvPr>
            <p:cNvSpPr txBox="1"/>
            <p:nvPr/>
          </p:nvSpPr>
          <p:spPr>
            <a:xfrm>
              <a:off x="4873307" y="11539858"/>
              <a:ext cx="990470" cy="253916"/>
            </a:xfrm>
            <a:prstGeom prst="rect">
              <a:avLst/>
            </a:prstGeom>
            <a:noFill/>
          </p:spPr>
          <p:txBody>
            <a:bodyPr wrap="square" rtlCol="0">
              <a:spAutoFit/>
            </a:bodyPr>
            <a:lstStyle/>
            <a:p>
              <a:pPr algn="ctr"/>
              <a:r>
                <a:rPr lang="en-US" sz="1050" dirty="0">
                  <a:solidFill>
                    <a:schemeClr val="bg1"/>
                  </a:solidFill>
                  <a:latin typeface="Poppins" panose="00000500000000000000" pitchFamily="2" charset="0"/>
                  <a:cs typeface="Poppins" panose="00000500000000000000" pitchFamily="2" charset="0"/>
                </a:rPr>
                <a:t>Geography</a:t>
              </a:r>
            </a:p>
          </p:txBody>
        </p:sp>
        <p:sp>
          <p:nvSpPr>
            <p:cNvPr id="111" name="TextBox 110">
              <a:extLst>
                <a:ext uri="{FF2B5EF4-FFF2-40B4-BE49-F238E27FC236}">
                  <a16:creationId xmlns:a16="http://schemas.microsoft.com/office/drawing/2014/main" id="{073F0925-D3EF-F2F5-7077-98541AFDB0E6}"/>
                </a:ext>
              </a:extLst>
            </p:cNvPr>
            <p:cNvSpPr txBox="1"/>
            <p:nvPr/>
          </p:nvSpPr>
          <p:spPr>
            <a:xfrm>
              <a:off x="5804225" y="11513130"/>
              <a:ext cx="794153" cy="261610"/>
            </a:xfrm>
            <a:prstGeom prst="rect">
              <a:avLst/>
            </a:prstGeom>
            <a:noFill/>
          </p:spPr>
          <p:txBody>
            <a:bodyPr wrap="square" rtlCol="0">
              <a:spAutoFit/>
            </a:bodyPr>
            <a:lstStyle/>
            <a:p>
              <a:pPr algn="ctr"/>
              <a:r>
                <a:rPr lang="en-US" sz="1050" dirty="0">
                  <a:solidFill>
                    <a:schemeClr val="bg1"/>
                  </a:solidFill>
                  <a:latin typeface="Poppins" panose="00000500000000000000" pitchFamily="2" charset="0"/>
                  <a:cs typeface="Poppins" panose="00000500000000000000" pitchFamily="2" charset="0"/>
                </a:rPr>
                <a:t>Art</a:t>
              </a:r>
            </a:p>
          </p:txBody>
        </p:sp>
        <p:sp>
          <p:nvSpPr>
            <p:cNvPr id="112" name="TextBox 111">
              <a:extLst>
                <a:ext uri="{FF2B5EF4-FFF2-40B4-BE49-F238E27FC236}">
                  <a16:creationId xmlns:a16="http://schemas.microsoft.com/office/drawing/2014/main" id="{6B1A0D0F-F4D8-F38D-96B2-BA6CB83214D2}"/>
                </a:ext>
              </a:extLst>
            </p:cNvPr>
            <p:cNvSpPr txBox="1"/>
            <p:nvPr/>
          </p:nvSpPr>
          <p:spPr>
            <a:xfrm>
              <a:off x="6655881" y="11513130"/>
              <a:ext cx="794153" cy="261610"/>
            </a:xfrm>
            <a:prstGeom prst="rect">
              <a:avLst/>
            </a:prstGeom>
            <a:noFill/>
          </p:spPr>
          <p:txBody>
            <a:bodyPr wrap="square" rtlCol="0">
              <a:spAutoFit/>
            </a:bodyPr>
            <a:lstStyle/>
            <a:p>
              <a:pPr algn="ctr"/>
              <a:r>
                <a:rPr lang="en-US" sz="1050" dirty="0">
                  <a:solidFill>
                    <a:schemeClr val="bg1"/>
                  </a:solidFill>
                  <a:latin typeface="Poppins" panose="00000500000000000000" pitchFamily="2" charset="0"/>
                  <a:cs typeface="Poppins" panose="00000500000000000000" pitchFamily="2" charset="0"/>
                </a:rPr>
                <a:t>Biology</a:t>
              </a:r>
            </a:p>
          </p:txBody>
        </p:sp>
        <p:grpSp>
          <p:nvGrpSpPr>
            <p:cNvPr id="113" name="Group 112">
              <a:extLst>
                <a:ext uri="{FF2B5EF4-FFF2-40B4-BE49-F238E27FC236}">
                  <a16:creationId xmlns:a16="http://schemas.microsoft.com/office/drawing/2014/main" id="{29E1D858-9900-3BB6-A1E7-E1BD918E156E}"/>
                </a:ext>
              </a:extLst>
            </p:cNvPr>
            <p:cNvGrpSpPr/>
            <p:nvPr/>
          </p:nvGrpSpPr>
          <p:grpSpPr>
            <a:xfrm>
              <a:off x="4971466" y="9592833"/>
              <a:ext cx="798604" cy="798604"/>
              <a:chOff x="4854092" y="2671132"/>
              <a:chExt cx="798604" cy="798604"/>
            </a:xfrm>
          </p:grpSpPr>
          <p:sp>
            <p:nvSpPr>
              <p:cNvPr id="126" name="Rectangle: Rounded Corners 125">
                <a:extLst>
                  <a:ext uri="{FF2B5EF4-FFF2-40B4-BE49-F238E27FC236}">
                    <a16:creationId xmlns:a16="http://schemas.microsoft.com/office/drawing/2014/main" id="{9CD73C0B-1F75-DF4F-69C0-DAFA0949A50F}"/>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pic>
            <p:nvPicPr>
              <p:cNvPr id="127" name="Graphic 126" descr="Books with solid fill">
                <a:extLst>
                  <a:ext uri="{FF2B5EF4-FFF2-40B4-BE49-F238E27FC236}">
                    <a16:creationId xmlns:a16="http://schemas.microsoft.com/office/drawing/2014/main" id="{D8AEE7B5-2204-2C18-A6DA-4CA103676C9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114" name="Group 113">
              <a:extLst>
                <a:ext uri="{FF2B5EF4-FFF2-40B4-BE49-F238E27FC236}">
                  <a16:creationId xmlns:a16="http://schemas.microsoft.com/office/drawing/2014/main" id="{5D611A7F-B042-C100-1FF8-85C15815A37D}"/>
                </a:ext>
              </a:extLst>
            </p:cNvPr>
            <p:cNvGrpSpPr/>
            <p:nvPr/>
          </p:nvGrpSpPr>
          <p:grpSpPr>
            <a:xfrm>
              <a:off x="4971466" y="10704649"/>
              <a:ext cx="798604" cy="798604"/>
              <a:chOff x="4854092" y="3782948"/>
              <a:chExt cx="798604" cy="798604"/>
            </a:xfrm>
          </p:grpSpPr>
          <p:sp>
            <p:nvSpPr>
              <p:cNvPr id="124" name="Rectangle: Rounded Corners 123">
                <a:extLst>
                  <a:ext uri="{FF2B5EF4-FFF2-40B4-BE49-F238E27FC236}">
                    <a16:creationId xmlns:a16="http://schemas.microsoft.com/office/drawing/2014/main" id="{F5159C2D-99C6-6EFC-9879-E57152B2ECA6}"/>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pic>
            <p:nvPicPr>
              <p:cNvPr id="125" name="Graphic 124" descr="Earth globe: Americas with solid fill">
                <a:extLst>
                  <a:ext uri="{FF2B5EF4-FFF2-40B4-BE49-F238E27FC236}">
                    <a16:creationId xmlns:a16="http://schemas.microsoft.com/office/drawing/2014/main" id="{9B5ECB8F-AD20-25AA-878A-42B8C9E9FF6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115" name="Group 114">
              <a:extLst>
                <a:ext uri="{FF2B5EF4-FFF2-40B4-BE49-F238E27FC236}">
                  <a16:creationId xmlns:a16="http://schemas.microsoft.com/office/drawing/2014/main" id="{B6C33AA0-83CA-63CA-3080-0368D7BC1271}"/>
                </a:ext>
              </a:extLst>
            </p:cNvPr>
            <p:cNvGrpSpPr/>
            <p:nvPr/>
          </p:nvGrpSpPr>
          <p:grpSpPr>
            <a:xfrm>
              <a:off x="5816299" y="10704649"/>
              <a:ext cx="798604" cy="798604"/>
              <a:chOff x="5698925" y="3782948"/>
              <a:chExt cx="798604" cy="798604"/>
            </a:xfrm>
          </p:grpSpPr>
          <p:sp>
            <p:nvSpPr>
              <p:cNvPr id="122" name="Rectangle: Rounded Corners 121">
                <a:extLst>
                  <a:ext uri="{FF2B5EF4-FFF2-40B4-BE49-F238E27FC236}">
                    <a16:creationId xmlns:a16="http://schemas.microsoft.com/office/drawing/2014/main" id="{3C97EE75-8A71-2A24-068A-AA23F946602A}"/>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cs typeface="Poppins" panose="00000500000000000000" pitchFamily="2" charset="0"/>
                </a:endParaRPr>
              </a:p>
            </p:txBody>
          </p:sp>
          <p:pic>
            <p:nvPicPr>
              <p:cNvPr id="123" name="Graphic 122" descr="Palette with solid fill">
                <a:extLst>
                  <a:ext uri="{FF2B5EF4-FFF2-40B4-BE49-F238E27FC236}">
                    <a16:creationId xmlns:a16="http://schemas.microsoft.com/office/drawing/2014/main" id="{D232A497-7D79-B34E-2470-6B91F4D57C2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116" name="Group 115">
              <a:extLst>
                <a:ext uri="{FF2B5EF4-FFF2-40B4-BE49-F238E27FC236}">
                  <a16:creationId xmlns:a16="http://schemas.microsoft.com/office/drawing/2014/main" id="{FE427B78-45DE-E9CA-48C2-9C9B3CAF3B15}"/>
                </a:ext>
              </a:extLst>
            </p:cNvPr>
            <p:cNvGrpSpPr/>
            <p:nvPr/>
          </p:nvGrpSpPr>
          <p:grpSpPr>
            <a:xfrm>
              <a:off x="6661130" y="10704649"/>
              <a:ext cx="798604" cy="798604"/>
              <a:chOff x="6543756" y="3782948"/>
              <a:chExt cx="798604" cy="798604"/>
            </a:xfrm>
          </p:grpSpPr>
          <p:sp>
            <p:nvSpPr>
              <p:cNvPr id="120" name="Rectangle: Rounded Corners 119">
                <a:extLst>
                  <a:ext uri="{FF2B5EF4-FFF2-40B4-BE49-F238E27FC236}">
                    <a16:creationId xmlns:a16="http://schemas.microsoft.com/office/drawing/2014/main" id="{E1BB0CD4-79AB-6962-C6E8-927E9FE31155}"/>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pic>
            <p:nvPicPr>
              <p:cNvPr id="121" name="Graphic 120" descr="Leaf with solid fill">
                <a:extLst>
                  <a:ext uri="{FF2B5EF4-FFF2-40B4-BE49-F238E27FC236}">
                    <a16:creationId xmlns:a16="http://schemas.microsoft.com/office/drawing/2014/main" id="{F77FFD7A-E08D-C8BA-4115-C9E6D84FEB5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117" name="Group 116">
              <a:extLst>
                <a:ext uri="{FF2B5EF4-FFF2-40B4-BE49-F238E27FC236}">
                  <a16:creationId xmlns:a16="http://schemas.microsoft.com/office/drawing/2014/main" id="{A5BFB258-5380-C2D1-9DF7-16155301B744}"/>
                </a:ext>
              </a:extLst>
            </p:cNvPr>
            <p:cNvGrpSpPr/>
            <p:nvPr/>
          </p:nvGrpSpPr>
          <p:grpSpPr>
            <a:xfrm>
              <a:off x="6661130" y="9592833"/>
              <a:ext cx="798604" cy="798604"/>
              <a:chOff x="6543756" y="2671132"/>
              <a:chExt cx="798604" cy="798604"/>
            </a:xfrm>
          </p:grpSpPr>
          <p:sp>
            <p:nvSpPr>
              <p:cNvPr id="118" name="Rectangle: Rounded Corners 117">
                <a:extLst>
                  <a:ext uri="{FF2B5EF4-FFF2-40B4-BE49-F238E27FC236}">
                    <a16:creationId xmlns:a16="http://schemas.microsoft.com/office/drawing/2014/main" id="{7C616B81-F59D-9E86-0CA3-EFB40ADE5263}"/>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pic>
            <p:nvPicPr>
              <p:cNvPr id="119" name="Graphic 118" descr="Calculator with solid fill">
                <a:extLst>
                  <a:ext uri="{FF2B5EF4-FFF2-40B4-BE49-F238E27FC236}">
                    <a16:creationId xmlns:a16="http://schemas.microsoft.com/office/drawing/2014/main" id="{B856567E-F187-C924-33C1-5E815EC66E6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grpSp>
      <p:sp>
        <p:nvSpPr>
          <p:cNvPr id="145" name="TextBox 144">
            <a:extLst>
              <a:ext uri="{FF2B5EF4-FFF2-40B4-BE49-F238E27FC236}">
                <a16:creationId xmlns:a16="http://schemas.microsoft.com/office/drawing/2014/main" id="{5853770A-9ABE-DCEB-E720-02536BD24ABE}"/>
              </a:ext>
            </a:extLst>
          </p:cNvPr>
          <p:cNvSpPr txBox="1"/>
          <p:nvPr/>
        </p:nvSpPr>
        <p:spPr>
          <a:xfrm>
            <a:off x="5686851" y="3466463"/>
            <a:ext cx="794153" cy="261610"/>
          </a:xfrm>
          <a:prstGeom prst="rect">
            <a:avLst/>
          </a:prstGeom>
          <a:noFill/>
        </p:spPr>
        <p:txBody>
          <a:bodyPr wrap="square" rtlCol="0">
            <a:spAutoFit/>
          </a:bodyPr>
          <a:lstStyle/>
          <a:p>
            <a:pPr algn="ctr"/>
            <a:r>
              <a:rPr lang="en-US" sz="1050" dirty="0">
                <a:solidFill>
                  <a:schemeClr val="bg1"/>
                </a:solidFill>
                <a:latin typeface="Poppins" panose="00000500000000000000" pitchFamily="2" charset="0"/>
                <a:cs typeface="Poppins" panose="00000500000000000000" pitchFamily="2" charset="0"/>
              </a:rPr>
              <a:t>HDFC</a:t>
            </a:r>
          </a:p>
        </p:txBody>
      </p:sp>
      <p:pic>
        <p:nvPicPr>
          <p:cNvPr id="2" name="Picture 1">
            <a:extLst>
              <a:ext uri="{FF2B5EF4-FFF2-40B4-BE49-F238E27FC236}">
                <a16:creationId xmlns:a16="http://schemas.microsoft.com/office/drawing/2014/main" id="{5846BC4D-C214-430B-8071-C63A3AB4D1F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flipH="1">
            <a:off x="5698925" y="2673602"/>
            <a:ext cx="798604" cy="798604"/>
          </a:xfrm>
          <a:prstGeom prst="rect">
            <a:avLst/>
          </a:prstGeom>
        </p:spPr>
      </p:pic>
    </p:spTree>
    <p:extLst>
      <p:ext uri="{BB962C8B-B14F-4D97-AF65-F5344CB8AC3E}">
        <p14:creationId xmlns:p14="http://schemas.microsoft.com/office/powerpoint/2010/main" val="2955818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CCD11-AC74-7780-25FD-660616C54F89}"/>
              </a:ext>
            </a:extLst>
          </p:cNvPr>
          <p:cNvSpPr>
            <a:spLocks noGrp="1"/>
          </p:cNvSpPr>
          <p:nvPr>
            <p:ph type="ctrTitle"/>
          </p:nvPr>
        </p:nvSpPr>
        <p:spPr>
          <a:xfrm>
            <a:off x="970908" y="637046"/>
            <a:ext cx="5174207" cy="2971473"/>
          </a:xfrm>
        </p:spPr>
        <p:txBody>
          <a:bodyPr>
            <a:normAutofit/>
          </a:bodyPr>
          <a:lstStyle/>
          <a:p>
            <a:pPr algn="l"/>
            <a:r>
              <a:rPr lang="en-US" dirty="0">
                <a:solidFill>
                  <a:schemeClr val="bg1"/>
                </a:solidFill>
                <a:latin typeface="Lato" panose="020F0502020204030204" pitchFamily="34" charset="0"/>
                <a:ea typeface="Lato" panose="020F0502020204030204" pitchFamily="34" charset="0"/>
                <a:cs typeface="Lato" panose="020F0502020204030204" pitchFamily="34" charset="0"/>
              </a:rPr>
              <a:t>IXD801:</a:t>
            </a:r>
            <a:br>
              <a:rPr lang="en-US" dirty="0">
                <a:solidFill>
                  <a:schemeClr val="bg1"/>
                </a:solidFill>
                <a:latin typeface="Lato" panose="020F0502020204030204" pitchFamily="34" charset="0"/>
                <a:ea typeface="Lato" panose="020F0502020204030204" pitchFamily="34" charset="0"/>
                <a:cs typeface="Lato" panose="020F0502020204030204" pitchFamily="34" charset="0"/>
              </a:rPr>
            </a:br>
            <a:r>
              <a:rPr lang="en-US" dirty="0">
                <a:solidFill>
                  <a:schemeClr val="bg1"/>
                </a:solidFill>
                <a:latin typeface="Lato" panose="020F0502020204030204" pitchFamily="34" charset="0"/>
                <a:ea typeface="Lato" panose="020F0502020204030204" pitchFamily="34" charset="0"/>
                <a:cs typeface="Lato" panose="020F0502020204030204" pitchFamily="34" charset="0"/>
              </a:rPr>
              <a:t>Interaction Design</a:t>
            </a:r>
          </a:p>
        </p:txBody>
      </p:sp>
      <p:sp>
        <p:nvSpPr>
          <p:cNvPr id="3" name="Subtitle 2">
            <a:extLst>
              <a:ext uri="{FF2B5EF4-FFF2-40B4-BE49-F238E27FC236}">
                <a16:creationId xmlns:a16="http://schemas.microsoft.com/office/drawing/2014/main" id="{70B8C93E-5EDE-55E2-DD95-BBC4D1FE26C6}"/>
              </a:ext>
            </a:extLst>
          </p:cNvPr>
          <p:cNvSpPr>
            <a:spLocks noGrp="1"/>
          </p:cNvSpPr>
          <p:nvPr>
            <p:ph type="subTitle" idx="1"/>
          </p:nvPr>
        </p:nvSpPr>
        <p:spPr>
          <a:xfrm>
            <a:off x="970908" y="3700594"/>
            <a:ext cx="5174207" cy="1963486"/>
          </a:xfrm>
        </p:spPr>
        <p:txBody>
          <a:bodyPr>
            <a:normAutofit/>
          </a:bodyPr>
          <a:lstStyle/>
          <a:p>
            <a:pPr algn="l"/>
            <a:r>
              <a:rPr lang="en-IN" dirty="0">
                <a:solidFill>
                  <a:schemeClr val="bg1"/>
                </a:solidFill>
                <a:latin typeface="Times New Roman" panose="02020603050405020304" pitchFamily="18" charset="0"/>
                <a:cs typeface="Times New Roman" panose="02020603050405020304" pitchFamily="18" charset="0"/>
              </a:rPr>
              <a:t>CA2</a:t>
            </a:r>
          </a:p>
          <a:p>
            <a:pPr algn="l"/>
            <a:endParaRPr lang="en-IN" dirty="0">
              <a:solidFill>
                <a:schemeClr val="bg1"/>
              </a:solidFill>
              <a:latin typeface="Times New Roman" panose="02020603050405020304" pitchFamily="18" charset="0"/>
              <a:cs typeface="Times New Roman" panose="02020603050405020304" pitchFamily="18" charset="0"/>
            </a:endParaRPr>
          </a:p>
          <a:p>
            <a:pPr algn="l"/>
            <a:endParaRPr lang="en-US"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0151E04-281C-7470-7CC8-55906499109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68945" y1="22266" x2="68945" y2="22266"/>
                        <a14:foregroundMark x1="78711" y1="75195" x2="78711" y2="75195"/>
                        <a14:foregroundMark x1="50781" y1="56641" x2="50781" y2="56641"/>
                        <a14:foregroundMark x1="29883" y1="79883" x2="29883" y2="79883"/>
                      </a14:backgroundRemoval>
                    </a14:imgEffect>
                  </a14:imgLayer>
                </a14:imgProps>
              </a:ext>
              <a:ext uri="{28A0092B-C50C-407E-A947-70E740481C1C}">
                <a14:useLocalDpi xmlns:a14="http://schemas.microsoft.com/office/drawing/2010/main" val="0"/>
              </a:ext>
            </a:extLst>
          </a:blip>
          <a:stretch>
            <a:fillRect/>
          </a:stretch>
        </p:blipFill>
        <p:spPr>
          <a:xfrm flipH="1">
            <a:off x="7648670" y="888011"/>
            <a:ext cx="2989309" cy="2989309"/>
          </a:xfrm>
          <a:prstGeom prst="rect">
            <a:avLst/>
          </a:prstGeom>
        </p:spPr>
      </p:pic>
    </p:spTree>
    <p:extLst>
      <p:ext uri="{BB962C8B-B14F-4D97-AF65-F5344CB8AC3E}">
        <p14:creationId xmlns:p14="http://schemas.microsoft.com/office/powerpoint/2010/main" val="2887004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B73428-4D4E-DC96-D23B-4EA5A12CECC1}"/>
              </a:ext>
            </a:extLst>
          </p:cNvPr>
          <p:cNvSpPr txBox="1"/>
          <p:nvPr/>
        </p:nvSpPr>
        <p:spPr>
          <a:xfrm>
            <a:off x="1733466" y="615569"/>
            <a:ext cx="10571583" cy="5509200"/>
          </a:xfrm>
          <a:prstGeom prst="rect">
            <a:avLst/>
          </a:prstGeom>
          <a:noFill/>
        </p:spPr>
        <p:txBody>
          <a:bodyPr wrap="square" rtlCol="0">
            <a:spAutoFit/>
          </a:bodyPr>
          <a:lstStyle/>
          <a:p>
            <a:pPr algn="l">
              <a:buFont typeface="+mj-lt"/>
              <a:buAutoNum type="arabicPeriod"/>
            </a:pPr>
            <a:r>
              <a:rPr lang="en-IN" sz="1600" b="1" i="0" dirty="0">
                <a:solidFill>
                  <a:srgbClr val="D1D5DB"/>
                </a:solidFill>
                <a:effectLst/>
                <a:latin typeface="Söhne"/>
              </a:rPr>
              <a:t>User-Centric Redesign</a:t>
            </a:r>
            <a:r>
              <a:rPr lang="en-IN" sz="1600" b="0" i="0" dirty="0">
                <a:solidFill>
                  <a:srgbClr val="D1D5DB"/>
                </a:solidFill>
                <a:effectLst/>
                <a:latin typeface="Söhne"/>
              </a:rPr>
              <a:t>:</a:t>
            </a:r>
          </a:p>
          <a:p>
            <a:pPr marL="742950" lvl="1" indent="-285750" algn="l">
              <a:buFont typeface="+mj-lt"/>
              <a:buAutoNum type="arabicPeriod"/>
            </a:pPr>
            <a:r>
              <a:rPr lang="en-IN" sz="1600" b="0" i="0" dirty="0">
                <a:solidFill>
                  <a:srgbClr val="D1D5DB"/>
                </a:solidFill>
                <a:effectLst/>
                <a:latin typeface="Söhne"/>
              </a:rPr>
              <a:t>Prioritize a user-centric design, focusing on ease of use, clear navigation, and intuitive layouts.</a:t>
            </a:r>
          </a:p>
          <a:p>
            <a:pPr marL="742950" lvl="1" indent="-285750" algn="l">
              <a:buFont typeface="+mj-lt"/>
              <a:buAutoNum type="arabicPeriod"/>
            </a:pPr>
            <a:r>
              <a:rPr lang="en-IN" sz="1600" b="0" i="0" dirty="0">
                <a:solidFill>
                  <a:srgbClr val="D1D5DB"/>
                </a:solidFill>
                <a:effectLst/>
                <a:latin typeface="Söhne"/>
              </a:rPr>
              <a:t>Incorporate user feedback into the redesign process to ensure it aligns with user preferences.</a:t>
            </a:r>
          </a:p>
          <a:p>
            <a:pPr algn="l">
              <a:buFont typeface="+mj-lt"/>
              <a:buAutoNum type="arabicPeriod"/>
            </a:pPr>
            <a:r>
              <a:rPr lang="en-IN" sz="1600" b="1" i="0" dirty="0">
                <a:solidFill>
                  <a:srgbClr val="D1D5DB"/>
                </a:solidFill>
                <a:effectLst/>
                <a:latin typeface="Söhne"/>
              </a:rPr>
              <a:t>Streamlined Navigation</a:t>
            </a:r>
            <a:r>
              <a:rPr lang="en-IN" sz="1600" b="0" i="0" dirty="0">
                <a:solidFill>
                  <a:srgbClr val="D1D5DB"/>
                </a:solidFill>
                <a:effectLst/>
                <a:latin typeface="Söhne"/>
              </a:rPr>
              <a:t>:</a:t>
            </a:r>
          </a:p>
          <a:p>
            <a:pPr marL="742950" lvl="1" indent="-285750" algn="l">
              <a:buFont typeface="+mj-lt"/>
              <a:buAutoNum type="arabicPeriod"/>
            </a:pPr>
            <a:r>
              <a:rPr lang="en-IN" sz="1600" b="0" i="0" dirty="0">
                <a:solidFill>
                  <a:srgbClr val="D1D5DB"/>
                </a:solidFill>
                <a:effectLst/>
                <a:latin typeface="Söhne"/>
              </a:rPr>
              <a:t>Simplify the app's navigation, making it easy for users to access essential banking features.</a:t>
            </a:r>
          </a:p>
          <a:p>
            <a:pPr marL="742950" lvl="1" indent="-285750" algn="l">
              <a:buFont typeface="+mj-lt"/>
              <a:buAutoNum type="arabicPeriod"/>
            </a:pPr>
            <a:r>
              <a:rPr lang="en-IN" sz="1600" b="0" i="0" dirty="0">
                <a:solidFill>
                  <a:srgbClr val="D1D5DB"/>
                </a:solidFill>
                <a:effectLst/>
                <a:latin typeface="Söhne"/>
              </a:rPr>
              <a:t>Ensure that users can quickly find their account information, transaction history, and frequently used services.</a:t>
            </a:r>
          </a:p>
          <a:p>
            <a:pPr algn="l">
              <a:buFont typeface="+mj-lt"/>
              <a:buAutoNum type="arabicPeriod"/>
            </a:pPr>
            <a:r>
              <a:rPr lang="en-IN" sz="1600" b="1" i="0" dirty="0">
                <a:solidFill>
                  <a:srgbClr val="D1D5DB"/>
                </a:solidFill>
                <a:effectLst/>
                <a:latin typeface="Söhne"/>
              </a:rPr>
              <a:t>Personalization and Recommendations</a:t>
            </a:r>
            <a:r>
              <a:rPr lang="en-IN" sz="1600" b="0" i="0" dirty="0">
                <a:solidFill>
                  <a:srgbClr val="D1D5DB"/>
                </a:solidFill>
                <a:effectLst/>
                <a:latin typeface="Söhne"/>
              </a:rPr>
              <a:t>:</a:t>
            </a:r>
          </a:p>
          <a:p>
            <a:pPr marL="742950" lvl="1" indent="-285750" algn="l">
              <a:buFont typeface="+mj-lt"/>
              <a:buAutoNum type="arabicPeriod"/>
            </a:pPr>
            <a:r>
              <a:rPr lang="en-IN" sz="1600" b="0" i="0" dirty="0">
                <a:solidFill>
                  <a:srgbClr val="D1D5DB"/>
                </a:solidFill>
                <a:effectLst/>
                <a:latin typeface="Söhne"/>
              </a:rPr>
              <a:t>Implement personalized features that offer customized financial insights and product recommendations based on user behaviour and preferences.</a:t>
            </a:r>
          </a:p>
          <a:p>
            <a:pPr marL="742950" lvl="1" indent="-285750" algn="l">
              <a:buFont typeface="+mj-lt"/>
              <a:buAutoNum type="arabicPeriod"/>
            </a:pPr>
            <a:r>
              <a:rPr lang="en-IN" sz="1600" b="0" i="0" dirty="0">
                <a:solidFill>
                  <a:srgbClr val="D1D5DB"/>
                </a:solidFill>
                <a:effectLst/>
                <a:latin typeface="Söhne"/>
              </a:rPr>
              <a:t>Enhance user engagement by tailoring the app to individual needs.</a:t>
            </a:r>
          </a:p>
          <a:p>
            <a:pPr algn="l">
              <a:buFont typeface="+mj-lt"/>
              <a:buAutoNum type="arabicPeriod"/>
            </a:pPr>
            <a:r>
              <a:rPr lang="en-IN" sz="1600" b="1" i="0" dirty="0">
                <a:solidFill>
                  <a:srgbClr val="D1D5DB"/>
                </a:solidFill>
                <a:effectLst/>
                <a:latin typeface="Söhne"/>
              </a:rPr>
              <a:t>Enhanced Security Measures</a:t>
            </a:r>
            <a:r>
              <a:rPr lang="en-IN" sz="1600" b="0" i="0" dirty="0">
                <a:solidFill>
                  <a:srgbClr val="D1D5DB"/>
                </a:solidFill>
                <a:effectLst/>
                <a:latin typeface="Söhne"/>
              </a:rPr>
              <a:t>:</a:t>
            </a:r>
          </a:p>
          <a:p>
            <a:pPr marL="742950" lvl="1" indent="-285750" algn="l">
              <a:buFont typeface="+mj-lt"/>
              <a:buAutoNum type="arabicPeriod"/>
            </a:pPr>
            <a:r>
              <a:rPr lang="en-IN" sz="1600" b="0" i="0" dirty="0">
                <a:solidFill>
                  <a:srgbClr val="D1D5DB"/>
                </a:solidFill>
                <a:effectLst/>
                <a:latin typeface="Söhne"/>
              </a:rPr>
              <a:t>Integrate advanced security protocols, including multi-factor authentication and biometric verification, to fortify user data and transactions.</a:t>
            </a:r>
          </a:p>
          <a:p>
            <a:pPr marL="742950" lvl="1" indent="-285750" algn="l">
              <a:buFont typeface="+mj-lt"/>
              <a:buAutoNum type="arabicPeriod"/>
            </a:pPr>
            <a:r>
              <a:rPr lang="en-IN" sz="1600" b="0" i="0" dirty="0">
                <a:solidFill>
                  <a:srgbClr val="D1D5DB"/>
                </a:solidFill>
                <a:effectLst/>
                <a:latin typeface="Söhne"/>
              </a:rPr>
              <a:t>Communicate these security measures transparently to build trust with users.</a:t>
            </a:r>
          </a:p>
          <a:p>
            <a:pPr algn="l">
              <a:buFont typeface="+mj-lt"/>
              <a:buAutoNum type="arabicPeriod"/>
            </a:pPr>
            <a:r>
              <a:rPr lang="en-IN" sz="1600" b="1" i="0" dirty="0">
                <a:solidFill>
                  <a:srgbClr val="D1D5DB"/>
                </a:solidFill>
                <a:effectLst/>
                <a:latin typeface="Söhne"/>
              </a:rPr>
              <a:t>Educational Resources</a:t>
            </a:r>
            <a:r>
              <a:rPr lang="en-IN" sz="1600" b="0" i="0" dirty="0">
                <a:solidFill>
                  <a:srgbClr val="D1D5DB"/>
                </a:solidFill>
                <a:effectLst/>
                <a:latin typeface="Söhne"/>
              </a:rPr>
              <a:t>:</a:t>
            </a:r>
          </a:p>
          <a:p>
            <a:pPr marL="742950" lvl="1" indent="-285750" algn="l">
              <a:buFont typeface="+mj-lt"/>
              <a:buAutoNum type="arabicPeriod"/>
            </a:pPr>
            <a:r>
              <a:rPr lang="en-IN" sz="1600" b="0" i="0" dirty="0">
                <a:solidFill>
                  <a:srgbClr val="D1D5DB"/>
                </a:solidFill>
                <a:effectLst/>
                <a:latin typeface="Söhne"/>
              </a:rPr>
              <a:t>Develop a dedicated section within the app that offers educational materials on financial literacy and smart banking practices.</a:t>
            </a:r>
          </a:p>
          <a:p>
            <a:pPr marL="742950" lvl="1" indent="-285750" algn="l">
              <a:buFont typeface="+mj-lt"/>
              <a:buAutoNum type="arabicPeriod"/>
            </a:pPr>
            <a:r>
              <a:rPr lang="en-IN" sz="1600" b="0" i="0" dirty="0">
                <a:solidFill>
                  <a:srgbClr val="D1D5DB"/>
                </a:solidFill>
                <a:effectLst/>
                <a:latin typeface="Söhne"/>
              </a:rPr>
              <a:t>Provide users with the tools and information they need to make informed financial decisions.</a:t>
            </a:r>
          </a:p>
          <a:p>
            <a:pPr algn="l">
              <a:buFont typeface="+mj-lt"/>
              <a:buAutoNum type="arabicPeriod"/>
            </a:pPr>
            <a:r>
              <a:rPr lang="en-IN" sz="1600" b="1" i="0" dirty="0">
                <a:solidFill>
                  <a:srgbClr val="D1D5DB"/>
                </a:solidFill>
                <a:effectLst/>
                <a:latin typeface="Söhne"/>
              </a:rPr>
              <a:t>Feedback Loop</a:t>
            </a:r>
            <a:r>
              <a:rPr lang="en-IN" sz="1600" b="0" i="0" dirty="0">
                <a:solidFill>
                  <a:srgbClr val="D1D5DB"/>
                </a:solidFill>
                <a:effectLst/>
                <a:latin typeface="Söhne"/>
              </a:rPr>
              <a:t>:</a:t>
            </a:r>
          </a:p>
          <a:p>
            <a:pPr marL="742950" lvl="1" indent="-285750" algn="l">
              <a:buFont typeface="+mj-lt"/>
              <a:buAutoNum type="arabicPeriod"/>
            </a:pPr>
            <a:r>
              <a:rPr lang="en-IN" sz="1600" b="0" i="0" dirty="0">
                <a:solidFill>
                  <a:srgbClr val="D1D5DB"/>
                </a:solidFill>
                <a:effectLst/>
                <a:latin typeface="Söhne"/>
              </a:rPr>
              <a:t>Establish a robust feedback system that encourages users to report issues, share suggestions, and participate in beta testing.</a:t>
            </a:r>
          </a:p>
          <a:p>
            <a:pPr marL="742950" lvl="1" indent="-285750" algn="l">
              <a:buFont typeface="+mj-lt"/>
              <a:buAutoNum type="arabicPeriod"/>
            </a:pPr>
            <a:r>
              <a:rPr lang="en-IN" sz="1600" b="0" i="0" dirty="0">
                <a:solidFill>
                  <a:srgbClr val="D1D5DB"/>
                </a:solidFill>
                <a:effectLst/>
                <a:latin typeface="Söhne"/>
              </a:rPr>
              <a:t>Continuously collect and analyse user feedback to drive ongoing improvements.</a:t>
            </a:r>
          </a:p>
        </p:txBody>
      </p:sp>
      <p:sp>
        <p:nvSpPr>
          <p:cNvPr id="5" name="TextBox 4">
            <a:extLst>
              <a:ext uri="{FF2B5EF4-FFF2-40B4-BE49-F238E27FC236}">
                <a16:creationId xmlns:a16="http://schemas.microsoft.com/office/drawing/2014/main" id="{D6AA6B08-2519-E290-E6C0-F1E9BF8EB7D7}"/>
              </a:ext>
            </a:extLst>
          </p:cNvPr>
          <p:cNvSpPr txBox="1"/>
          <p:nvPr/>
        </p:nvSpPr>
        <p:spPr>
          <a:xfrm rot="16200000">
            <a:off x="-492145" y="2921168"/>
            <a:ext cx="3435556" cy="1015663"/>
          </a:xfrm>
          <a:prstGeom prst="rect">
            <a:avLst/>
          </a:prstGeom>
          <a:noFill/>
        </p:spPr>
        <p:txBody>
          <a:bodyPr wrap="none" rtlCol="0">
            <a:spAutoFit/>
          </a:bodyPr>
          <a:lstStyle/>
          <a:p>
            <a:r>
              <a:rPr lang="en-IN" sz="6000" dirty="0">
                <a:solidFill>
                  <a:schemeClr val="bg1"/>
                </a:solidFill>
                <a:latin typeface="Fave Script Bold Pro" pitchFamily="2" charset="0"/>
                <a:ea typeface="Microsoft YaHei UI Light" panose="020B0502040204020203" pitchFamily="34" charset="-122"/>
              </a:rPr>
              <a:t>Possible Solutions</a:t>
            </a:r>
          </a:p>
        </p:txBody>
      </p:sp>
    </p:spTree>
    <p:extLst>
      <p:ext uri="{BB962C8B-B14F-4D97-AF65-F5344CB8AC3E}">
        <p14:creationId xmlns:p14="http://schemas.microsoft.com/office/powerpoint/2010/main" val="3704564705"/>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B73428-4D4E-DC96-D23B-4EA5A12CECC1}"/>
              </a:ext>
            </a:extLst>
          </p:cNvPr>
          <p:cNvSpPr txBox="1"/>
          <p:nvPr/>
        </p:nvSpPr>
        <p:spPr>
          <a:xfrm>
            <a:off x="1733466" y="615569"/>
            <a:ext cx="10571583" cy="5632311"/>
          </a:xfrm>
          <a:prstGeom prst="rect">
            <a:avLst/>
          </a:prstGeom>
          <a:noFill/>
        </p:spPr>
        <p:txBody>
          <a:bodyPr wrap="square" rtlCol="0">
            <a:spAutoFit/>
          </a:bodyPr>
          <a:lstStyle/>
          <a:p>
            <a:pPr marL="342900" indent="-342900" algn="l">
              <a:buFont typeface="+mj-lt"/>
              <a:buAutoNum type="arabicPeriod" startAt="7"/>
            </a:pPr>
            <a:r>
              <a:rPr lang="en-IN" sz="1500" b="1" i="0" dirty="0">
                <a:solidFill>
                  <a:srgbClr val="D1D5DB"/>
                </a:solidFill>
                <a:effectLst/>
                <a:latin typeface="Söhne"/>
              </a:rPr>
              <a:t>Multi-Device Compatibility</a:t>
            </a:r>
            <a:r>
              <a:rPr lang="en-IN" sz="1500" b="0" i="0" dirty="0">
                <a:solidFill>
                  <a:srgbClr val="D1D5DB"/>
                </a:solidFill>
                <a:effectLst/>
                <a:latin typeface="Söhne"/>
              </a:rPr>
              <a:t>:</a:t>
            </a:r>
          </a:p>
          <a:p>
            <a:pPr marL="742950" lvl="1" indent="-285750" algn="l">
              <a:buFont typeface="+mj-lt"/>
              <a:buAutoNum type="arabicPeriod"/>
            </a:pPr>
            <a:r>
              <a:rPr lang="en-IN" sz="1500" b="0" i="0" dirty="0">
                <a:solidFill>
                  <a:srgbClr val="D1D5DB"/>
                </a:solidFill>
                <a:effectLst/>
                <a:latin typeface="Söhne"/>
              </a:rPr>
              <a:t>Ensure the app's responsiveness and adaptability across various devices, including smartphones, tablets, and desktops.</a:t>
            </a:r>
          </a:p>
          <a:p>
            <a:pPr marL="742950" lvl="1" indent="-285750" algn="l">
              <a:buFont typeface="+mj-lt"/>
              <a:buAutoNum type="arabicPeriod"/>
            </a:pPr>
            <a:r>
              <a:rPr lang="en-IN" sz="1500" b="0" i="0" dirty="0">
                <a:solidFill>
                  <a:srgbClr val="D1D5DB"/>
                </a:solidFill>
                <a:effectLst/>
                <a:latin typeface="Söhne"/>
              </a:rPr>
              <a:t>Maintain a consistent user experience across different platforms.</a:t>
            </a:r>
          </a:p>
          <a:p>
            <a:pPr algn="l">
              <a:buFont typeface="+mj-lt"/>
              <a:buAutoNum type="arabicPeriod" startAt="7"/>
            </a:pPr>
            <a:r>
              <a:rPr lang="en-IN" sz="1500" b="1" i="0" dirty="0">
                <a:solidFill>
                  <a:srgbClr val="D1D5DB"/>
                </a:solidFill>
                <a:effectLst/>
                <a:latin typeface="Söhne"/>
              </a:rPr>
              <a:t>Cross-Platform Consistency</a:t>
            </a:r>
            <a:r>
              <a:rPr lang="en-IN" sz="1500" b="0" i="0" dirty="0">
                <a:solidFill>
                  <a:srgbClr val="D1D5DB"/>
                </a:solidFill>
                <a:effectLst/>
                <a:latin typeface="Söhne"/>
              </a:rPr>
              <a:t>:</a:t>
            </a:r>
          </a:p>
          <a:p>
            <a:pPr marL="742950" lvl="1" indent="-285750" algn="l">
              <a:buFont typeface="+mj-lt"/>
              <a:buAutoNum type="arabicPeriod"/>
            </a:pPr>
            <a:r>
              <a:rPr lang="en-IN" sz="1500" b="0" i="0" dirty="0">
                <a:solidFill>
                  <a:srgbClr val="D1D5DB"/>
                </a:solidFill>
                <a:effectLst/>
                <a:latin typeface="Söhne"/>
              </a:rPr>
              <a:t>Create dedicated mobile apps for both iOS and Android to provide a seamless and user-friendly experience on mobile devices.</a:t>
            </a:r>
          </a:p>
          <a:p>
            <a:pPr marL="742950" lvl="1" indent="-285750" algn="l">
              <a:buFont typeface="+mj-lt"/>
              <a:buAutoNum type="arabicPeriod"/>
            </a:pPr>
            <a:r>
              <a:rPr lang="en-IN" sz="1500" b="0" i="0" dirty="0">
                <a:solidFill>
                  <a:srgbClr val="D1D5DB"/>
                </a:solidFill>
                <a:effectLst/>
                <a:latin typeface="Söhne"/>
              </a:rPr>
              <a:t>Ensure feature parity between the mobile and web versions of the app.</a:t>
            </a:r>
          </a:p>
          <a:p>
            <a:pPr algn="l">
              <a:buFont typeface="+mj-lt"/>
              <a:buAutoNum type="arabicPeriod" startAt="7"/>
            </a:pPr>
            <a:r>
              <a:rPr lang="en-IN" sz="1500" b="1" i="0" dirty="0">
                <a:solidFill>
                  <a:srgbClr val="D1D5DB"/>
                </a:solidFill>
                <a:effectLst/>
                <a:latin typeface="Söhne"/>
              </a:rPr>
              <a:t>Accessibility Features</a:t>
            </a:r>
            <a:r>
              <a:rPr lang="en-IN" sz="1500" b="0" i="0" dirty="0">
                <a:solidFill>
                  <a:srgbClr val="D1D5DB"/>
                </a:solidFill>
                <a:effectLst/>
                <a:latin typeface="Söhne"/>
              </a:rPr>
              <a:t>:</a:t>
            </a:r>
          </a:p>
          <a:p>
            <a:pPr marL="742950" lvl="1" indent="-285750" algn="l">
              <a:buFont typeface="+mj-lt"/>
              <a:buAutoNum type="arabicPeriod"/>
            </a:pPr>
            <a:r>
              <a:rPr lang="en-IN" sz="1500" b="0" i="0" dirty="0">
                <a:solidFill>
                  <a:srgbClr val="D1D5DB"/>
                </a:solidFill>
                <a:effectLst/>
                <a:latin typeface="Söhne"/>
              </a:rPr>
              <a:t>Incorporate inclusive design principles to make the app accessible to users with diverse needs, including seniors and those with disabilities.</a:t>
            </a:r>
          </a:p>
          <a:p>
            <a:pPr marL="742950" lvl="1" indent="-285750" algn="l">
              <a:buFont typeface="+mj-lt"/>
              <a:buAutoNum type="arabicPeriod"/>
            </a:pPr>
            <a:r>
              <a:rPr lang="en-IN" sz="1500" b="0" i="0" dirty="0">
                <a:solidFill>
                  <a:srgbClr val="D1D5DB"/>
                </a:solidFill>
                <a:effectLst/>
                <a:latin typeface="Söhne"/>
              </a:rPr>
              <a:t>Test the app with a range of users to validate its accessibility.</a:t>
            </a:r>
          </a:p>
          <a:p>
            <a:pPr algn="l">
              <a:buFont typeface="+mj-lt"/>
              <a:buAutoNum type="arabicPeriod" startAt="7"/>
            </a:pPr>
            <a:r>
              <a:rPr lang="en-IN" sz="1500" b="1" i="0" dirty="0">
                <a:solidFill>
                  <a:srgbClr val="D1D5DB"/>
                </a:solidFill>
                <a:effectLst/>
                <a:latin typeface="Söhne"/>
              </a:rPr>
              <a:t>Efficiency in Transactions</a:t>
            </a:r>
            <a:r>
              <a:rPr lang="en-IN" sz="1500" b="0" i="0" dirty="0">
                <a:solidFill>
                  <a:srgbClr val="D1D5DB"/>
                </a:solidFill>
                <a:effectLst/>
                <a:latin typeface="Söhne"/>
              </a:rPr>
              <a:t>:</a:t>
            </a:r>
          </a:p>
          <a:p>
            <a:pPr marL="742950" lvl="1" indent="-285750" algn="l">
              <a:buFont typeface="+mj-lt"/>
              <a:buAutoNum type="arabicPeriod"/>
            </a:pPr>
            <a:r>
              <a:rPr lang="en-IN" sz="1500" b="0" i="0" dirty="0">
                <a:solidFill>
                  <a:srgbClr val="D1D5DB"/>
                </a:solidFill>
                <a:effectLst/>
                <a:latin typeface="Söhne"/>
              </a:rPr>
              <a:t>Streamline the process of financial transactions, ensuring that users can perform banking operations quickly and accurately.</a:t>
            </a:r>
          </a:p>
          <a:p>
            <a:pPr marL="742950" lvl="1" indent="-285750" algn="l">
              <a:buFont typeface="+mj-lt"/>
              <a:buAutoNum type="arabicPeriod"/>
            </a:pPr>
            <a:r>
              <a:rPr lang="en-IN" sz="1500" b="0" i="0" dirty="0">
                <a:solidFill>
                  <a:srgbClr val="D1D5DB"/>
                </a:solidFill>
                <a:effectLst/>
                <a:latin typeface="Söhne"/>
              </a:rPr>
              <a:t>Minimize any delays or lags that may hinder the efficiency of transactions.</a:t>
            </a:r>
          </a:p>
          <a:p>
            <a:pPr algn="l">
              <a:buFont typeface="+mj-lt"/>
              <a:buAutoNum type="arabicPeriod" startAt="7"/>
            </a:pPr>
            <a:r>
              <a:rPr lang="en-IN" sz="1500" b="1" i="0" dirty="0">
                <a:solidFill>
                  <a:srgbClr val="D1D5DB"/>
                </a:solidFill>
                <a:effectLst/>
                <a:latin typeface="Söhne"/>
              </a:rPr>
              <a:t>Community Building</a:t>
            </a:r>
            <a:r>
              <a:rPr lang="en-IN" sz="1500" b="0" i="0" dirty="0">
                <a:solidFill>
                  <a:srgbClr val="D1D5DB"/>
                </a:solidFill>
                <a:effectLst/>
                <a:latin typeface="Söhne"/>
              </a:rPr>
              <a:t>:</a:t>
            </a:r>
          </a:p>
          <a:p>
            <a:pPr marL="742950" lvl="1" indent="-285750" algn="l">
              <a:buFont typeface="+mj-lt"/>
              <a:buAutoNum type="arabicPeriod"/>
            </a:pPr>
            <a:r>
              <a:rPr lang="en-IN" sz="1500" b="0" i="0" dirty="0">
                <a:solidFill>
                  <a:srgbClr val="D1D5DB"/>
                </a:solidFill>
                <a:effectLst/>
                <a:latin typeface="Söhne"/>
              </a:rPr>
              <a:t>Foster a sense of community among users through discussion forums, chat features, and social interactions within the app.</a:t>
            </a:r>
          </a:p>
          <a:p>
            <a:pPr marL="742950" lvl="1" indent="-285750" algn="l">
              <a:buFont typeface="+mj-lt"/>
              <a:buAutoNum type="arabicPeriod"/>
            </a:pPr>
            <a:r>
              <a:rPr lang="en-IN" sz="1500" b="0" i="0" dirty="0">
                <a:solidFill>
                  <a:srgbClr val="D1D5DB"/>
                </a:solidFill>
                <a:effectLst/>
                <a:latin typeface="Söhne"/>
              </a:rPr>
              <a:t>Encourage users to share experiences, tips, and insights.</a:t>
            </a:r>
          </a:p>
          <a:p>
            <a:pPr algn="l">
              <a:buFont typeface="+mj-lt"/>
              <a:buAutoNum type="arabicPeriod" startAt="7"/>
            </a:pPr>
            <a:r>
              <a:rPr lang="en-IN" sz="1500" b="1" i="0" dirty="0">
                <a:solidFill>
                  <a:srgbClr val="D1D5DB"/>
                </a:solidFill>
                <a:effectLst/>
                <a:latin typeface="Söhne"/>
              </a:rPr>
              <a:t>Transparency in Fees and Charges</a:t>
            </a:r>
            <a:r>
              <a:rPr lang="en-IN" sz="1500" b="0" i="0" dirty="0">
                <a:solidFill>
                  <a:srgbClr val="D1D5DB"/>
                </a:solidFill>
                <a:effectLst/>
                <a:latin typeface="Söhne"/>
              </a:rPr>
              <a:t>:</a:t>
            </a:r>
          </a:p>
          <a:p>
            <a:pPr marL="742950" lvl="1" indent="-285750" algn="l">
              <a:buFont typeface="+mj-lt"/>
              <a:buAutoNum type="arabicPeriod"/>
            </a:pPr>
            <a:r>
              <a:rPr lang="en-IN" sz="1500" b="0" i="0" dirty="0">
                <a:solidFill>
                  <a:srgbClr val="D1D5DB"/>
                </a:solidFill>
                <a:effectLst/>
                <a:latin typeface="Söhne"/>
              </a:rPr>
              <a:t>Clearly communicate the fee structure associated with different banking services to promote transparency and trust.</a:t>
            </a:r>
          </a:p>
          <a:p>
            <a:pPr marL="742950" lvl="1" indent="-285750" algn="l">
              <a:buFont typeface="+mj-lt"/>
              <a:buAutoNum type="arabicPeriod"/>
            </a:pPr>
            <a:r>
              <a:rPr lang="en-IN" sz="1500" b="0" i="0" dirty="0">
                <a:solidFill>
                  <a:srgbClr val="D1D5DB"/>
                </a:solidFill>
                <a:effectLst/>
                <a:latin typeface="Söhne"/>
              </a:rPr>
              <a:t>Avoid any hidden fees and ensure users are well-informed about the costs involved.</a:t>
            </a:r>
          </a:p>
          <a:p>
            <a:pPr algn="l">
              <a:buFont typeface="+mj-lt"/>
              <a:buAutoNum type="arabicPeriod" startAt="7"/>
            </a:pPr>
            <a:r>
              <a:rPr lang="en-IN" sz="1500" b="1" i="0" dirty="0">
                <a:solidFill>
                  <a:srgbClr val="D1D5DB"/>
                </a:solidFill>
                <a:effectLst/>
                <a:latin typeface="Söhne"/>
              </a:rPr>
              <a:t>Continuous Improvement</a:t>
            </a:r>
            <a:r>
              <a:rPr lang="en-IN" sz="1500" b="0" i="0" dirty="0">
                <a:solidFill>
                  <a:srgbClr val="D1D5DB"/>
                </a:solidFill>
                <a:effectLst/>
                <a:latin typeface="Söhne"/>
              </a:rPr>
              <a:t>:</a:t>
            </a:r>
          </a:p>
          <a:p>
            <a:pPr marL="742950" lvl="1" indent="-285750" algn="l">
              <a:buFont typeface="+mj-lt"/>
              <a:buAutoNum type="arabicPeriod"/>
            </a:pPr>
            <a:r>
              <a:rPr lang="en-IN" sz="1500" b="0" i="0" dirty="0">
                <a:solidFill>
                  <a:srgbClr val="D1D5DB"/>
                </a:solidFill>
                <a:effectLst/>
                <a:latin typeface="Söhne"/>
              </a:rPr>
              <a:t>Commit to a regular schedule of app updates and improvements, taking into account user feedback and emerging industry trends.</a:t>
            </a:r>
          </a:p>
          <a:p>
            <a:pPr marL="742950" lvl="1" indent="-285750" algn="l">
              <a:buFont typeface="+mj-lt"/>
              <a:buAutoNum type="arabicPeriod"/>
            </a:pPr>
            <a:r>
              <a:rPr lang="en-IN" sz="1500" b="0" i="0" dirty="0">
                <a:solidFill>
                  <a:srgbClr val="D1D5DB"/>
                </a:solidFill>
                <a:effectLst/>
                <a:latin typeface="Söhne"/>
              </a:rPr>
              <a:t>Stay responsive to changing user needs and technology advancements.</a:t>
            </a:r>
          </a:p>
        </p:txBody>
      </p:sp>
      <p:sp>
        <p:nvSpPr>
          <p:cNvPr id="5" name="TextBox 4">
            <a:extLst>
              <a:ext uri="{FF2B5EF4-FFF2-40B4-BE49-F238E27FC236}">
                <a16:creationId xmlns:a16="http://schemas.microsoft.com/office/drawing/2014/main" id="{D6AA6B08-2519-E290-E6C0-F1E9BF8EB7D7}"/>
              </a:ext>
            </a:extLst>
          </p:cNvPr>
          <p:cNvSpPr txBox="1"/>
          <p:nvPr/>
        </p:nvSpPr>
        <p:spPr>
          <a:xfrm rot="16200000">
            <a:off x="-492145" y="2921168"/>
            <a:ext cx="3435556" cy="1015663"/>
          </a:xfrm>
          <a:prstGeom prst="rect">
            <a:avLst/>
          </a:prstGeom>
          <a:noFill/>
        </p:spPr>
        <p:txBody>
          <a:bodyPr wrap="none" rtlCol="0">
            <a:spAutoFit/>
          </a:bodyPr>
          <a:lstStyle/>
          <a:p>
            <a:r>
              <a:rPr lang="en-IN" sz="6000" dirty="0">
                <a:solidFill>
                  <a:schemeClr val="bg1"/>
                </a:solidFill>
                <a:latin typeface="Fave Script Bold Pro" pitchFamily="2" charset="0"/>
                <a:ea typeface="Microsoft YaHei UI Light" panose="020B0502040204020203" pitchFamily="34" charset="-122"/>
              </a:rPr>
              <a:t>Possible Solutions</a:t>
            </a:r>
          </a:p>
        </p:txBody>
      </p:sp>
    </p:spTree>
    <p:extLst>
      <p:ext uri="{BB962C8B-B14F-4D97-AF65-F5344CB8AC3E}">
        <p14:creationId xmlns:p14="http://schemas.microsoft.com/office/powerpoint/2010/main" val="4101997321"/>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B73428-4D4E-DC96-D23B-4EA5A12CECC1}"/>
              </a:ext>
            </a:extLst>
          </p:cNvPr>
          <p:cNvSpPr txBox="1"/>
          <p:nvPr/>
        </p:nvSpPr>
        <p:spPr>
          <a:xfrm>
            <a:off x="1733466" y="615569"/>
            <a:ext cx="10571583" cy="5552739"/>
          </a:xfrm>
          <a:prstGeom prst="rect">
            <a:avLst/>
          </a:prstGeom>
          <a:noFill/>
        </p:spPr>
        <p:txBody>
          <a:bodyPr wrap="square" rtlCol="0">
            <a:spAutoFit/>
          </a:bodyPr>
          <a:lstStyle/>
          <a:p>
            <a:pPr algn="l">
              <a:lnSpc>
                <a:spcPct val="150000"/>
              </a:lnSpc>
            </a:pPr>
            <a:r>
              <a:rPr lang="en-IN" sz="1400" b="1" i="0" dirty="0">
                <a:solidFill>
                  <a:srgbClr val="D1D5DB"/>
                </a:solidFill>
                <a:effectLst/>
                <a:latin typeface="Söhne"/>
              </a:rPr>
              <a:t>Scenario 1: Effortless Account Management</a:t>
            </a:r>
            <a:endParaRPr lang="en-IN" sz="1400" b="0" i="0" dirty="0">
              <a:solidFill>
                <a:srgbClr val="D1D5DB"/>
              </a:solidFill>
              <a:effectLst/>
              <a:latin typeface="Söhne"/>
            </a:endParaRPr>
          </a:p>
          <a:p>
            <a:pPr algn="l">
              <a:lnSpc>
                <a:spcPct val="150000"/>
              </a:lnSpc>
            </a:pPr>
            <a:r>
              <a:rPr lang="en-IN" sz="1400" b="0" i="0" dirty="0">
                <a:solidFill>
                  <a:srgbClr val="D1D5DB"/>
                </a:solidFill>
                <a:effectLst/>
                <a:latin typeface="Söhne"/>
              </a:rPr>
              <a:t>User Profile:</a:t>
            </a:r>
          </a:p>
          <a:p>
            <a:pPr algn="l">
              <a:lnSpc>
                <a:spcPct val="150000"/>
              </a:lnSpc>
              <a:buFont typeface="Arial" panose="020B0604020202020204" pitchFamily="34" charset="0"/>
              <a:buChar char="•"/>
            </a:pPr>
            <a:r>
              <a:rPr lang="en-IN" sz="1400" b="0" i="0" dirty="0">
                <a:solidFill>
                  <a:srgbClr val="D1D5DB"/>
                </a:solidFill>
                <a:effectLst/>
                <a:latin typeface="Söhne"/>
              </a:rPr>
              <a:t>Name: Priya</a:t>
            </a:r>
          </a:p>
          <a:p>
            <a:pPr algn="l">
              <a:lnSpc>
                <a:spcPct val="150000"/>
              </a:lnSpc>
              <a:buFont typeface="Arial" panose="020B0604020202020204" pitchFamily="34" charset="0"/>
              <a:buChar char="•"/>
            </a:pPr>
            <a:r>
              <a:rPr lang="en-IN" sz="1400" b="0" i="0" dirty="0">
                <a:solidFill>
                  <a:srgbClr val="D1D5DB"/>
                </a:solidFill>
                <a:effectLst/>
                <a:latin typeface="Söhne"/>
              </a:rPr>
              <a:t>Age: 28</a:t>
            </a:r>
          </a:p>
          <a:p>
            <a:pPr algn="l">
              <a:lnSpc>
                <a:spcPct val="150000"/>
              </a:lnSpc>
              <a:buFont typeface="Arial" panose="020B0604020202020204" pitchFamily="34" charset="0"/>
              <a:buChar char="•"/>
            </a:pPr>
            <a:r>
              <a:rPr lang="en-IN" sz="1400" b="0" i="0" dirty="0">
                <a:solidFill>
                  <a:srgbClr val="D1D5DB"/>
                </a:solidFill>
                <a:effectLst/>
                <a:latin typeface="Söhne"/>
              </a:rPr>
              <a:t>Occupation: Freelance Graphic Designer</a:t>
            </a:r>
          </a:p>
          <a:p>
            <a:pPr algn="l">
              <a:lnSpc>
                <a:spcPct val="150000"/>
              </a:lnSpc>
              <a:buFont typeface="Arial" panose="020B0604020202020204" pitchFamily="34" charset="0"/>
              <a:buChar char="•"/>
            </a:pPr>
            <a:r>
              <a:rPr lang="en-IN" sz="1400" b="0" i="0" dirty="0">
                <a:solidFill>
                  <a:srgbClr val="D1D5DB"/>
                </a:solidFill>
                <a:effectLst/>
                <a:latin typeface="Söhne"/>
              </a:rPr>
              <a:t>Experience Level: Basic</a:t>
            </a:r>
          </a:p>
          <a:p>
            <a:pPr algn="l">
              <a:lnSpc>
                <a:spcPct val="150000"/>
              </a:lnSpc>
            </a:pPr>
            <a:r>
              <a:rPr lang="en-IN" sz="1400" b="0" i="0" dirty="0">
                <a:solidFill>
                  <a:srgbClr val="D1D5DB"/>
                </a:solidFill>
                <a:effectLst/>
                <a:latin typeface="Söhne"/>
              </a:rPr>
              <a:t>Scenario Description: Priya, a freelance graphic designer, often struggles to keep track of her income and expenses due to her busy schedule. She's looking for an easier way to manage her finances and improve her financial literacy.</a:t>
            </a:r>
          </a:p>
          <a:p>
            <a:pPr algn="l">
              <a:lnSpc>
                <a:spcPct val="150000"/>
              </a:lnSpc>
            </a:pPr>
            <a:r>
              <a:rPr lang="en-IN" sz="1400" b="0" i="0" dirty="0">
                <a:solidFill>
                  <a:srgbClr val="D1D5DB"/>
                </a:solidFill>
                <a:effectLst/>
                <a:latin typeface="Söhne"/>
              </a:rPr>
              <a:t>Effortless Account Management: Priya opens the newly redesigned HDFC Bank mobile app and is pleasantly surprised by the clean and intuitive interface. She quickly locates the "Account Management" section and starts categorizing her income and expenses. The app provides suggestions on budgeting and savings based on her financial </a:t>
            </a:r>
            <a:r>
              <a:rPr lang="en-IN" sz="1400" b="0" i="0" dirty="0" err="1">
                <a:solidFill>
                  <a:srgbClr val="D1D5DB"/>
                </a:solidFill>
                <a:effectLst/>
                <a:latin typeface="Söhne"/>
              </a:rPr>
              <a:t>behavior</a:t>
            </a:r>
            <a:r>
              <a:rPr lang="en-IN" sz="1400" b="0" i="0" dirty="0">
                <a:solidFill>
                  <a:srgbClr val="D1D5DB"/>
                </a:solidFill>
                <a:effectLst/>
                <a:latin typeface="Söhne"/>
              </a:rPr>
              <a:t>, making it simple to set financial goals.</a:t>
            </a:r>
          </a:p>
          <a:p>
            <a:pPr algn="l">
              <a:lnSpc>
                <a:spcPct val="150000"/>
              </a:lnSpc>
            </a:pPr>
            <a:r>
              <a:rPr lang="en-IN" sz="1400" b="0" i="0" dirty="0">
                <a:solidFill>
                  <a:srgbClr val="D1D5DB"/>
                </a:solidFill>
                <a:effectLst/>
                <a:latin typeface="Söhne"/>
              </a:rPr>
              <a:t>Educational Resources: Impressed by the educational resources integrated into the app, Priya explores articles and video tutorials that help her understand how to manage her finances more effectively. She learns about investment options and starts planning for her future.</a:t>
            </a:r>
          </a:p>
          <a:p>
            <a:pPr algn="l">
              <a:lnSpc>
                <a:spcPct val="150000"/>
              </a:lnSpc>
            </a:pPr>
            <a:r>
              <a:rPr lang="en-IN" sz="1400" b="0" i="0" dirty="0">
                <a:solidFill>
                  <a:srgbClr val="D1D5DB"/>
                </a:solidFill>
                <a:effectLst/>
                <a:latin typeface="Söhne"/>
              </a:rPr>
              <a:t>Feedback Mechanism: Priya decides to provide feedback on a minor issue she noticed while using the app. She reports it through the feedback mechanism, appreciating the app's responsiveness to user input.</a:t>
            </a:r>
          </a:p>
          <a:p>
            <a:pPr algn="l">
              <a:lnSpc>
                <a:spcPct val="150000"/>
              </a:lnSpc>
            </a:pPr>
            <a:r>
              <a:rPr lang="en-IN" sz="1400" b="0" i="0" dirty="0">
                <a:solidFill>
                  <a:srgbClr val="D1D5DB"/>
                </a:solidFill>
                <a:effectLst/>
                <a:latin typeface="Söhne"/>
              </a:rPr>
              <a:t>Outcome: With the redesigned HDFC Bank mobile app, Priya now effortlessly manages her finances, enhances her financial literacy, and feels more in control of her financial future.</a:t>
            </a:r>
          </a:p>
        </p:txBody>
      </p:sp>
      <p:sp>
        <p:nvSpPr>
          <p:cNvPr id="5" name="TextBox 4">
            <a:extLst>
              <a:ext uri="{FF2B5EF4-FFF2-40B4-BE49-F238E27FC236}">
                <a16:creationId xmlns:a16="http://schemas.microsoft.com/office/drawing/2014/main" id="{D6AA6B08-2519-E290-E6C0-F1E9BF8EB7D7}"/>
              </a:ext>
            </a:extLst>
          </p:cNvPr>
          <p:cNvSpPr txBox="1"/>
          <p:nvPr/>
        </p:nvSpPr>
        <p:spPr>
          <a:xfrm rot="16200000">
            <a:off x="198752" y="2921168"/>
            <a:ext cx="2053767" cy="1015663"/>
          </a:xfrm>
          <a:prstGeom prst="rect">
            <a:avLst/>
          </a:prstGeom>
          <a:noFill/>
        </p:spPr>
        <p:txBody>
          <a:bodyPr wrap="none" rtlCol="0">
            <a:spAutoFit/>
          </a:bodyPr>
          <a:lstStyle/>
          <a:p>
            <a:r>
              <a:rPr lang="en-IN" sz="6000" dirty="0">
                <a:solidFill>
                  <a:schemeClr val="bg1"/>
                </a:solidFill>
                <a:latin typeface="Fave Script Bold Pro" pitchFamily="2" charset="0"/>
                <a:ea typeface="Microsoft YaHei UI Light" panose="020B0502040204020203" pitchFamily="34" charset="-122"/>
              </a:rPr>
              <a:t>Scenario 1</a:t>
            </a:r>
          </a:p>
        </p:txBody>
      </p:sp>
    </p:spTree>
    <p:extLst>
      <p:ext uri="{BB962C8B-B14F-4D97-AF65-F5344CB8AC3E}">
        <p14:creationId xmlns:p14="http://schemas.microsoft.com/office/powerpoint/2010/main" val="3119527661"/>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B73428-4D4E-DC96-D23B-4EA5A12CECC1}"/>
              </a:ext>
            </a:extLst>
          </p:cNvPr>
          <p:cNvSpPr txBox="1"/>
          <p:nvPr/>
        </p:nvSpPr>
        <p:spPr>
          <a:xfrm>
            <a:off x="1733466" y="615569"/>
            <a:ext cx="10571583" cy="5229573"/>
          </a:xfrm>
          <a:prstGeom prst="rect">
            <a:avLst/>
          </a:prstGeom>
          <a:noFill/>
        </p:spPr>
        <p:txBody>
          <a:bodyPr wrap="square" rtlCol="0">
            <a:spAutoFit/>
          </a:bodyPr>
          <a:lstStyle/>
          <a:p>
            <a:pPr algn="l">
              <a:lnSpc>
                <a:spcPct val="150000"/>
              </a:lnSpc>
            </a:pPr>
            <a:r>
              <a:rPr lang="en-IN" sz="1400" b="1" i="0" dirty="0">
                <a:solidFill>
                  <a:srgbClr val="D1D5DB"/>
                </a:solidFill>
                <a:effectLst/>
                <a:latin typeface="Söhne"/>
              </a:rPr>
              <a:t>Scenario 2: Seamless Cross-Device Experience</a:t>
            </a:r>
            <a:endParaRPr lang="en-IN" sz="1400" b="0" i="0" dirty="0">
              <a:solidFill>
                <a:srgbClr val="D1D5DB"/>
              </a:solidFill>
              <a:effectLst/>
              <a:latin typeface="Söhne"/>
            </a:endParaRPr>
          </a:p>
          <a:p>
            <a:pPr algn="l">
              <a:lnSpc>
                <a:spcPct val="150000"/>
              </a:lnSpc>
            </a:pPr>
            <a:r>
              <a:rPr lang="en-IN" sz="1400" b="0" i="0" dirty="0">
                <a:solidFill>
                  <a:srgbClr val="D1D5DB"/>
                </a:solidFill>
                <a:effectLst/>
                <a:latin typeface="Söhne"/>
              </a:rPr>
              <a:t>User Profile:</a:t>
            </a:r>
          </a:p>
          <a:p>
            <a:pPr algn="l">
              <a:lnSpc>
                <a:spcPct val="150000"/>
              </a:lnSpc>
              <a:buFont typeface="Arial" panose="020B0604020202020204" pitchFamily="34" charset="0"/>
              <a:buChar char="•"/>
            </a:pPr>
            <a:r>
              <a:rPr lang="en-IN" sz="1400" b="0" i="0" dirty="0">
                <a:solidFill>
                  <a:srgbClr val="D1D5DB"/>
                </a:solidFill>
                <a:effectLst/>
                <a:latin typeface="Söhne"/>
              </a:rPr>
              <a:t>Name: Raj</a:t>
            </a:r>
          </a:p>
          <a:p>
            <a:pPr algn="l">
              <a:lnSpc>
                <a:spcPct val="150000"/>
              </a:lnSpc>
              <a:buFont typeface="Arial" panose="020B0604020202020204" pitchFamily="34" charset="0"/>
              <a:buChar char="•"/>
            </a:pPr>
            <a:r>
              <a:rPr lang="en-IN" sz="1400" b="0" i="0" dirty="0">
                <a:solidFill>
                  <a:srgbClr val="D1D5DB"/>
                </a:solidFill>
                <a:effectLst/>
                <a:latin typeface="Söhne"/>
              </a:rPr>
              <a:t>Age: 40</a:t>
            </a:r>
          </a:p>
          <a:p>
            <a:pPr algn="l">
              <a:lnSpc>
                <a:spcPct val="150000"/>
              </a:lnSpc>
              <a:buFont typeface="Arial" panose="020B0604020202020204" pitchFamily="34" charset="0"/>
              <a:buChar char="•"/>
            </a:pPr>
            <a:r>
              <a:rPr lang="en-IN" sz="1400" b="0" i="0" dirty="0">
                <a:solidFill>
                  <a:srgbClr val="D1D5DB"/>
                </a:solidFill>
                <a:effectLst/>
                <a:latin typeface="Söhne"/>
              </a:rPr>
              <a:t>Occupation: Sales Manager</a:t>
            </a:r>
          </a:p>
          <a:p>
            <a:pPr algn="l">
              <a:lnSpc>
                <a:spcPct val="150000"/>
              </a:lnSpc>
              <a:buFont typeface="Arial" panose="020B0604020202020204" pitchFamily="34" charset="0"/>
              <a:buChar char="•"/>
            </a:pPr>
            <a:r>
              <a:rPr lang="en-IN" sz="1400" b="0" i="0" dirty="0">
                <a:solidFill>
                  <a:srgbClr val="D1D5DB"/>
                </a:solidFill>
                <a:effectLst/>
                <a:latin typeface="Söhne"/>
              </a:rPr>
              <a:t>Experience Level: Advanced</a:t>
            </a:r>
          </a:p>
          <a:p>
            <a:pPr algn="l">
              <a:lnSpc>
                <a:spcPct val="150000"/>
              </a:lnSpc>
            </a:pPr>
            <a:r>
              <a:rPr lang="en-IN" sz="1400" b="0" i="0" dirty="0">
                <a:solidFill>
                  <a:srgbClr val="D1D5DB"/>
                </a:solidFill>
                <a:effectLst/>
                <a:latin typeface="Söhne"/>
              </a:rPr>
              <a:t>Scenario Description: Raj, a sales manager, is constantly on the move, using his smartphone during the day and his desktop computer in the evening for more in-depth financial tasks. He needs a banking app that seamlessly adapts to his changing devices.</a:t>
            </a:r>
          </a:p>
          <a:p>
            <a:pPr algn="l">
              <a:lnSpc>
                <a:spcPct val="150000"/>
              </a:lnSpc>
            </a:pPr>
            <a:r>
              <a:rPr lang="en-IN" sz="1400" b="0" i="0" dirty="0">
                <a:solidFill>
                  <a:srgbClr val="D1D5DB"/>
                </a:solidFill>
                <a:effectLst/>
                <a:latin typeface="Söhne"/>
              </a:rPr>
              <a:t>Cross-Device Flexibility: Raj starts his day by checking his account balance on the HDFC Bank mobile app on his smartphone. He appreciates the consistency in the app's design and features, which allows him to easily view transactions and receive real-time alerts.</a:t>
            </a:r>
          </a:p>
          <a:p>
            <a:pPr algn="l">
              <a:lnSpc>
                <a:spcPct val="150000"/>
              </a:lnSpc>
            </a:pPr>
            <a:r>
              <a:rPr lang="en-IN" sz="1400" b="0" i="0" dirty="0">
                <a:solidFill>
                  <a:srgbClr val="D1D5DB"/>
                </a:solidFill>
                <a:effectLst/>
                <a:latin typeface="Söhne"/>
              </a:rPr>
              <a:t>Efficiency in Transactions: Later in the day, Raj switches to his desktop computer to perform more detailed financial analysis and execute transactions. The app's web version provides a seamless transition, ensuring he can continue his work without interruption.</a:t>
            </a:r>
          </a:p>
          <a:p>
            <a:pPr algn="l">
              <a:lnSpc>
                <a:spcPct val="150000"/>
              </a:lnSpc>
            </a:pPr>
            <a:r>
              <a:rPr lang="en-IN" sz="1400" b="0" i="0" dirty="0">
                <a:solidFill>
                  <a:srgbClr val="D1D5DB"/>
                </a:solidFill>
                <a:effectLst/>
                <a:latin typeface="Söhne"/>
              </a:rPr>
              <a:t>Security and Trust: Raj values the advanced security features, such as biometric authentication and encryption, which safeguard his financial data. He feels confident in the app's security, whether he's using it on his mobile or desktop.</a:t>
            </a:r>
          </a:p>
          <a:p>
            <a:pPr algn="l">
              <a:lnSpc>
                <a:spcPct val="150000"/>
              </a:lnSpc>
            </a:pPr>
            <a:r>
              <a:rPr lang="en-IN" sz="1400" b="0" i="0" dirty="0">
                <a:solidFill>
                  <a:srgbClr val="D1D5DB"/>
                </a:solidFill>
                <a:effectLst/>
                <a:latin typeface="Söhne"/>
              </a:rPr>
              <a:t>Outcome: The HDFC Bank mobile app's cross-device adaptability enhances Raj's productivity and peace of mind, allowing him to manage his financial tasks efficiently throughout the day.</a:t>
            </a:r>
          </a:p>
        </p:txBody>
      </p:sp>
      <p:sp>
        <p:nvSpPr>
          <p:cNvPr id="5" name="TextBox 4">
            <a:extLst>
              <a:ext uri="{FF2B5EF4-FFF2-40B4-BE49-F238E27FC236}">
                <a16:creationId xmlns:a16="http://schemas.microsoft.com/office/drawing/2014/main" id="{D6AA6B08-2519-E290-E6C0-F1E9BF8EB7D7}"/>
              </a:ext>
            </a:extLst>
          </p:cNvPr>
          <p:cNvSpPr txBox="1"/>
          <p:nvPr/>
        </p:nvSpPr>
        <p:spPr>
          <a:xfrm rot="16200000">
            <a:off x="153868" y="2921168"/>
            <a:ext cx="2143536" cy="1015663"/>
          </a:xfrm>
          <a:prstGeom prst="rect">
            <a:avLst/>
          </a:prstGeom>
          <a:noFill/>
        </p:spPr>
        <p:txBody>
          <a:bodyPr wrap="none" rtlCol="0">
            <a:spAutoFit/>
          </a:bodyPr>
          <a:lstStyle/>
          <a:p>
            <a:r>
              <a:rPr lang="en-IN" sz="6000" dirty="0">
                <a:solidFill>
                  <a:schemeClr val="bg1"/>
                </a:solidFill>
                <a:latin typeface="Fave Script Bold Pro" pitchFamily="2" charset="0"/>
                <a:ea typeface="Microsoft YaHei UI Light" panose="020B0502040204020203" pitchFamily="34" charset="-122"/>
              </a:rPr>
              <a:t>Scenario 2</a:t>
            </a:r>
          </a:p>
        </p:txBody>
      </p:sp>
    </p:spTree>
    <p:extLst>
      <p:ext uri="{BB962C8B-B14F-4D97-AF65-F5344CB8AC3E}">
        <p14:creationId xmlns:p14="http://schemas.microsoft.com/office/powerpoint/2010/main" val="2571420377"/>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B73428-4D4E-DC96-D23B-4EA5A12CECC1}"/>
              </a:ext>
            </a:extLst>
          </p:cNvPr>
          <p:cNvSpPr txBox="1"/>
          <p:nvPr/>
        </p:nvSpPr>
        <p:spPr>
          <a:xfrm>
            <a:off x="1733466" y="615569"/>
            <a:ext cx="10571583" cy="5963427"/>
          </a:xfrm>
          <a:prstGeom prst="rect">
            <a:avLst/>
          </a:prstGeom>
          <a:noFill/>
        </p:spPr>
        <p:txBody>
          <a:bodyPr wrap="square" rtlCol="0">
            <a:spAutoFit/>
          </a:bodyPr>
          <a:lstStyle/>
          <a:p>
            <a:pPr algn="l">
              <a:lnSpc>
                <a:spcPct val="150000"/>
              </a:lnSpc>
            </a:pPr>
            <a:r>
              <a:rPr lang="en-IN" sz="1600" b="1" i="0" dirty="0">
                <a:solidFill>
                  <a:srgbClr val="D1D5DB"/>
                </a:solidFill>
                <a:effectLst/>
                <a:latin typeface="Söhne"/>
              </a:rPr>
              <a:t>Scenario 3: Inclusive Design for Seniors</a:t>
            </a:r>
            <a:endParaRPr lang="en-IN" sz="1600" b="0" i="0" dirty="0">
              <a:solidFill>
                <a:srgbClr val="D1D5DB"/>
              </a:solidFill>
              <a:effectLst/>
              <a:latin typeface="Söhne"/>
            </a:endParaRPr>
          </a:p>
          <a:p>
            <a:pPr algn="l">
              <a:lnSpc>
                <a:spcPct val="150000"/>
              </a:lnSpc>
            </a:pPr>
            <a:r>
              <a:rPr lang="en-IN" sz="1600" b="0" i="0" dirty="0">
                <a:solidFill>
                  <a:srgbClr val="D1D5DB"/>
                </a:solidFill>
                <a:effectLst/>
                <a:latin typeface="Söhne"/>
              </a:rPr>
              <a:t>User Profile:</a:t>
            </a:r>
          </a:p>
          <a:p>
            <a:pPr algn="l">
              <a:lnSpc>
                <a:spcPct val="150000"/>
              </a:lnSpc>
              <a:buFont typeface="Arial" panose="020B0604020202020204" pitchFamily="34" charset="0"/>
              <a:buChar char="•"/>
            </a:pPr>
            <a:r>
              <a:rPr lang="en-IN" sz="1600" b="0" i="0" dirty="0">
                <a:solidFill>
                  <a:srgbClr val="D1D5DB"/>
                </a:solidFill>
                <a:effectLst/>
                <a:latin typeface="Söhne"/>
              </a:rPr>
              <a:t>Name: Margaret</a:t>
            </a:r>
          </a:p>
          <a:p>
            <a:pPr algn="l">
              <a:lnSpc>
                <a:spcPct val="150000"/>
              </a:lnSpc>
              <a:buFont typeface="Arial" panose="020B0604020202020204" pitchFamily="34" charset="0"/>
              <a:buChar char="•"/>
            </a:pPr>
            <a:r>
              <a:rPr lang="en-IN" sz="1600" b="0" i="0" dirty="0">
                <a:solidFill>
                  <a:srgbClr val="D1D5DB"/>
                </a:solidFill>
                <a:effectLst/>
                <a:latin typeface="Söhne"/>
              </a:rPr>
              <a:t>Age: 70</a:t>
            </a:r>
          </a:p>
          <a:p>
            <a:pPr algn="l">
              <a:lnSpc>
                <a:spcPct val="150000"/>
              </a:lnSpc>
              <a:buFont typeface="Arial" panose="020B0604020202020204" pitchFamily="34" charset="0"/>
              <a:buChar char="•"/>
            </a:pPr>
            <a:r>
              <a:rPr lang="en-IN" sz="1600" b="0" i="0" dirty="0">
                <a:solidFill>
                  <a:srgbClr val="D1D5DB"/>
                </a:solidFill>
                <a:effectLst/>
                <a:latin typeface="Söhne"/>
              </a:rPr>
              <a:t>Occupation: Retired</a:t>
            </a:r>
          </a:p>
          <a:p>
            <a:pPr algn="l">
              <a:lnSpc>
                <a:spcPct val="150000"/>
              </a:lnSpc>
              <a:buFont typeface="Arial" panose="020B0604020202020204" pitchFamily="34" charset="0"/>
              <a:buChar char="•"/>
            </a:pPr>
            <a:r>
              <a:rPr lang="en-IN" sz="1600" b="0" i="0" dirty="0">
                <a:solidFill>
                  <a:srgbClr val="D1D5DB"/>
                </a:solidFill>
                <a:effectLst/>
                <a:latin typeface="Söhne"/>
              </a:rPr>
              <a:t>Experience Level: Limited</a:t>
            </a:r>
          </a:p>
          <a:p>
            <a:pPr algn="l">
              <a:lnSpc>
                <a:spcPct val="150000"/>
              </a:lnSpc>
            </a:pPr>
            <a:r>
              <a:rPr lang="en-IN" sz="1600" b="0" i="0" dirty="0">
                <a:solidFill>
                  <a:srgbClr val="D1D5DB"/>
                </a:solidFill>
                <a:effectLst/>
                <a:latin typeface="Söhne"/>
              </a:rPr>
              <a:t>Scenario Description: Margaret, a retiree, is eager to explore digital banking to simplify her financial life. She's looking for an app that takes her age into account and is easy to use.</a:t>
            </a:r>
          </a:p>
          <a:p>
            <a:pPr algn="l">
              <a:lnSpc>
                <a:spcPct val="150000"/>
              </a:lnSpc>
            </a:pPr>
            <a:r>
              <a:rPr lang="en-IN" sz="1600" b="0" i="0" dirty="0">
                <a:solidFill>
                  <a:srgbClr val="D1D5DB"/>
                </a:solidFill>
                <a:effectLst/>
                <a:latin typeface="Söhne"/>
              </a:rPr>
              <a:t>Accessibility for Seniors: Margaret downloads the redesigned HDFC Bank mobile app and is pleasantly surprised by the inclusion of accessibility features. The text is larger, and the buttons are easy to tap, making navigation effortless.</a:t>
            </a:r>
          </a:p>
          <a:p>
            <a:pPr algn="l">
              <a:lnSpc>
                <a:spcPct val="150000"/>
              </a:lnSpc>
            </a:pPr>
            <a:r>
              <a:rPr lang="en-IN" sz="1600" b="0" i="0" dirty="0">
                <a:solidFill>
                  <a:srgbClr val="D1D5DB"/>
                </a:solidFill>
                <a:effectLst/>
                <a:latin typeface="Söhne"/>
              </a:rPr>
              <a:t>Educational Resources: The app's educational resources, tailored for users like Margaret, offer step-by-step guides and explanations in simple language. Margaret starts learning about online banking at her own pace.</a:t>
            </a:r>
          </a:p>
          <a:p>
            <a:pPr algn="l">
              <a:lnSpc>
                <a:spcPct val="150000"/>
              </a:lnSpc>
            </a:pPr>
            <a:r>
              <a:rPr lang="en-IN" sz="1600" b="0" i="0" dirty="0">
                <a:solidFill>
                  <a:srgbClr val="D1D5DB"/>
                </a:solidFill>
                <a:effectLst/>
                <a:latin typeface="Söhne"/>
              </a:rPr>
              <a:t>24/7 Customer Support: Margaret occasionally encounters questions while using the app. She reaches out to the 24/7 customer support, where a friendly agent patiently helps her resolve her queries.</a:t>
            </a:r>
          </a:p>
          <a:p>
            <a:pPr algn="l">
              <a:lnSpc>
                <a:spcPct val="150000"/>
              </a:lnSpc>
            </a:pPr>
            <a:r>
              <a:rPr lang="en-IN" sz="1600" b="0" i="0" dirty="0">
                <a:solidFill>
                  <a:srgbClr val="D1D5DB"/>
                </a:solidFill>
                <a:effectLst/>
                <a:latin typeface="Söhne"/>
              </a:rPr>
              <a:t>Outcome: The HDFC Bank mobile app's inclusive design and user-friendly approach empower Margaret to embrace digital banking with confidence, enhancing her financial independence in retirement.</a:t>
            </a:r>
          </a:p>
        </p:txBody>
      </p:sp>
      <p:sp>
        <p:nvSpPr>
          <p:cNvPr id="5" name="TextBox 4">
            <a:extLst>
              <a:ext uri="{FF2B5EF4-FFF2-40B4-BE49-F238E27FC236}">
                <a16:creationId xmlns:a16="http://schemas.microsoft.com/office/drawing/2014/main" id="{D6AA6B08-2519-E290-E6C0-F1E9BF8EB7D7}"/>
              </a:ext>
            </a:extLst>
          </p:cNvPr>
          <p:cNvSpPr txBox="1"/>
          <p:nvPr/>
        </p:nvSpPr>
        <p:spPr>
          <a:xfrm rot="16200000">
            <a:off x="145051" y="2921168"/>
            <a:ext cx="2161169" cy="1015663"/>
          </a:xfrm>
          <a:prstGeom prst="rect">
            <a:avLst/>
          </a:prstGeom>
          <a:noFill/>
        </p:spPr>
        <p:txBody>
          <a:bodyPr wrap="none" rtlCol="0">
            <a:spAutoFit/>
          </a:bodyPr>
          <a:lstStyle/>
          <a:p>
            <a:r>
              <a:rPr lang="en-IN" sz="6000" dirty="0">
                <a:solidFill>
                  <a:schemeClr val="bg1"/>
                </a:solidFill>
                <a:latin typeface="Fave Script Bold Pro" pitchFamily="2" charset="0"/>
                <a:ea typeface="Microsoft YaHei UI Light" panose="020B0502040204020203" pitchFamily="34" charset="-122"/>
              </a:rPr>
              <a:t>Scenario 3</a:t>
            </a:r>
          </a:p>
        </p:txBody>
      </p:sp>
    </p:spTree>
    <p:extLst>
      <p:ext uri="{BB962C8B-B14F-4D97-AF65-F5344CB8AC3E}">
        <p14:creationId xmlns:p14="http://schemas.microsoft.com/office/powerpoint/2010/main" val="3665126952"/>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469AFB-8D1F-6B2A-7A87-F4815CC1F38A}"/>
              </a:ext>
            </a:extLst>
          </p:cNvPr>
          <p:cNvSpPr txBox="1"/>
          <p:nvPr/>
        </p:nvSpPr>
        <p:spPr>
          <a:xfrm>
            <a:off x="1733462" y="117693"/>
            <a:ext cx="9774399" cy="6740307"/>
          </a:xfrm>
          <a:prstGeom prst="rect">
            <a:avLst/>
          </a:prstGeom>
          <a:noFill/>
        </p:spPr>
        <p:txBody>
          <a:bodyPr wrap="square" rtlCol="0">
            <a:spAutoFit/>
          </a:bodyPr>
          <a:lstStyle/>
          <a:p>
            <a:pPr algn="l"/>
            <a:r>
              <a:rPr lang="en-IN" sz="1600" b="1" i="0" dirty="0">
                <a:solidFill>
                  <a:srgbClr val="D1D5DB"/>
                </a:solidFill>
                <a:effectLst/>
                <a:latin typeface="Söhne"/>
              </a:rPr>
              <a:t>Specifications for HDFC Bank Mobile App Redesign</a:t>
            </a:r>
            <a:endParaRPr lang="en-IN" sz="1600" b="0" i="0" dirty="0">
              <a:solidFill>
                <a:srgbClr val="D1D5DB"/>
              </a:solidFill>
              <a:effectLst/>
              <a:latin typeface="Söhne"/>
            </a:endParaRPr>
          </a:p>
          <a:p>
            <a:pPr algn="l"/>
            <a:r>
              <a:rPr lang="en-IN" sz="1600" b="1" i="0" dirty="0">
                <a:solidFill>
                  <a:srgbClr val="D1D5DB"/>
                </a:solidFill>
                <a:effectLst/>
                <a:latin typeface="Söhne"/>
              </a:rPr>
              <a:t>Name:</a:t>
            </a:r>
            <a:r>
              <a:rPr lang="en-IN" sz="1600" b="0" i="0" dirty="0">
                <a:solidFill>
                  <a:srgbClr val="D1D5DB"/>
                </a:solidFill>
                <a:effectLst/>
                <a:latin typeface="Söhne"/>
              </a:rPr>
              <a:t> HDFC Bank Mobile App</a:t>
            </a:r>
          </a:p>
          <a:p>
            <a:pPr algn="l"/>
            <a:r>
              <a:rPr lang="en-IN" sz="1600" b="1" i="0" dirty="0">
                <a:solidFill>
                  <a:srgbClr val="D1D5DB"/>
                </a:solidFill>
                <a:effectLst/>
                <a:latin typeface="Söhne"/>
              </a:rPr>
              <a:t>Target Audience:</a:t>
            </a:r>
            <a:endParaRPr lang="en-IN" sz="1600" b="0" i="0" dirty="0">
              <a:solidFill>
                <a:srgbClr val="D1D5DB"/>
              </a:solidFill>
              <a:effectLst/>
              <a:latin typeface="Söhne"/>
            </a:endParaRPr>
          </a:p>
          <a:p>
            <a:pPr algn="l">
              <a:buFont typeface="+mj-lt"/>
              <a:buAutoNum type="arabicPeriod"/>
            </a:pPr>
            <a:r>
              <a:rPr lang="en-IN" sz="1600" b="1" i="0" dirty="0">
                <a:solidFill>
                  <a:srgbClr val="D1D5DB"/>
                </a:solidFill>
                <a:effectLst/>
                <a:latin typeface="Söhne"/>
              </a:rPr>
              <a:t>Existing HDFC Bank Customers:</a:t>
            </a:r>
            <a:r>
              <a:rPr lang="en-IN" sz="1600" b="0" i="0" dirty="0">
                <a:solidFill>
                  <a:srgbClr val="D1D5DB"/>
                </a:solidFill>
                <a:effectLst/>
                <a:latin typeface="Söhne"/>
              </a:rPr>
              <a:t> This includes individuals of various age groups who are already HDFC Bank account holders and use the existing mobile app for banking services.</a:t>
            </a:r>
          </a:p>
          <a:p>
            <a:pPr algn="l">
              <a:buFont typeface="+mj-lt"/>
              <a:buAutoNum type="arabicPeriod"/>
            </a:pPr>
            <a:r>
              <a:rPr lang="en-IN" sz="1600" b="1" i="0" dirty="0">
                <a:solidFill>
                  <a:srgbClr val="D1D5DB"/>
                </a:solidFill>
                <a:effectLst/>
                <a:latin typeface="Söhne"/>
              </a:rPr>
              <a:t>Potential Customers:</a:t>
            </a:r>
            <a:r>
              <a:rPr lang="en-IN" sz="1600" b="0" i="0" dirty="0">
                <a:solidFill>
                  <a:srgbClr val="D1D5DB"/>
                </a:solidFill>
                <a:effectLst/>
                <a:latin typeface="Söhne"/>
              </a:rPr>
              <a:t> Targeting individuals who are not yet HDFC Bank customers but are potential users interested in exploring and adopting the HDFC Bank mobile app for their banking needs.</a:t>
            </a:r>
          </a:p>
          <a:p>
            <a:pPr algn="l">
              <a:buFont typeface="+mj-lt"/>
              <a:buAutoNum type="arabicPeriod"/>
            </a:pPr>
            <a:r>
              <a:rPr lang="en-IN" sz="1600" b="1" i="0" dirty="0">
                <a:solidFill>
                  <a:srgbClr val="D1D5DB"/>
                </a:solidFill>
                <a:effectLst/>
                <a:latin typeface="Söhne"/>
              </a:rPr>
              <a:t>Business Professionals:</a:t>
            </a:r>
            <a:r>
              <a:rPr lang="en-IN" sz="1600" b="0" i="0" dirty="0">
                <a:solidFill>
                  <a:srgbClr val="D1D5DB"/>
                </a:solidFill>
                <a:effectLst/>
                <a:latin typeface="Söhne"/>
              </a:rPr>
              <a:t> Catering to account holders managing business finances, including entrepreneurs, business owners, and corporate clients seeking efficient and secure digital banking solutions.</a:t>
            </a:r>
          </a:p>
          <a:p>
            <a:pPr algn="l">
              <a:buFont typeface="+mj-lt"/>
              <a:buAutoNum type="arabicPeriod"/>
            </a:pPr>
            <a:r>
              <a:rPr lang="en-IN" sz="1600" b="1" i="0" dirty="0">
                <a:solidFill>
                  <a:srgbClr val="D1D5DB"/>
                </a:solidFill>
                <a:effectLst/>
                <a:latin typeface="Söhne"/>
              </a:rPr>
              <a:t>Mobile Users:</a:t>
            </a:r>
            <a:r>
              <a:rPr lang="en-IN" sz="1600" b="0" i="0" dirty="0">
                <a:solidFill>
                  <a:srgbClr val="D1D5DB"/>
                </a:solidFill>
                <a:effectLst/>
                <a:latin typeface="Söhne"/>
              </a:rPr>
              <a:t> Those who prefer mobile banking as their primary mode of conducting financial transactions and managing their accounts.</a:t>
            </a:r>
          </a:p>
          <a:p>
            <a:pPr algn="l">
              <a:buFont typeface="+mj-lt"/>
              <a:buAutoNum type="arabicPeriod"/>
            </a:pPr>
            <a:r>
              <a:rPr lang="en-IN" sz="1600" b="1" i="0" dirty="0">
                <a:solidFill>
                  <a:srgbClr val="D1D5DB"/>
                </a:solidFill>
                <a:effectLst/>
                <a:latin typeface="Söhne"/>
              </a:rPr>
              <a:t>Tech Enthusiasts:</a:t>
            </a:r>
            <a:r>
              <a:rPr lang="en-IN" sz="1600" b="0" i="0" dirty="0">
                <a:solidFill>
                  <a:srgbClr val="D1D5DB"/>
                </a:solidFill>
                <a:effectLst/>
                <a:latin typeface="Söhne"/>
              </a:rPr>
              <a:t> Early adopters of new app features and technology, who are looking for innovative, cutting-edge digital banking solutions.</a:t>
            </a:r>
          </a:p>
          <a:p>
            <a:pPr algn="l">
              <a:buFont typeface="+mj-lt"/>
              <a:buAutoNum type="arabicPeriod"/>
            </a:pPr>
            <a:r>
              <a:rPr lang="en-IN" sz="1600" b="1" i="0" dirty="0">
                <a:solidFill>
                  <a:srgbClr val="D1D5DB"/>
                </a:solidFill>
                <a:effectLst/>
                <a:latin typeface="Söhne"/>
              </a:rPr>
              <a:t>Elderly Users:</a:t>
            </a:r>
            <a:r>
              <a:rPr lang="en-IN" sz="1600" b="0" i="0" dirty="0">
                <a:solidFill>
                  <a:srgbClr val="D1D5DB"/>
                </a:solidFill>
                <a:effectLst/>
                <a:latin typeface="Söhne"/>
              </a:rPr>
              <a:t> Ensuring accessibility and ease of use for seniors who may require a simplified and user-friendly interface.</a:t>
            </a:r>
          </a:p>
          <a:p>
            <a:pPr algn="l">
              <a:buFont typeface="+mj-lt"/>
              <a:buAutoNum type="arabicPeriod"/>
            </a:pPr>
            <a:r>
              <a:rPr lang="en-IN" sz="1600" b="1" i="0" dirty="0">
                <a:solidFill>
                  <a:srgbClr val="D1D5DB"/>
                </a:solidFill>
                <a:effectLst/>
                <a:latin typeface="Söhne"/>
              </a:rPr>
              <a:t>Learners:</a:t>
            </a:r>
            <a:r>
              <a:rPr lang="en-IN" sz="1600" b="0" i="0" dirty="0">
                <a:solidFill>
                  <a:srgbClr val="D1D5DB"/>
                </a:solidFill>
                <a:effectLst/>
                <a:latin typeface="Söhne"/>
              </a:rPr>
              <a:t> Users seeking financial education and literacy, providing educational resources to help them understand financial concepts and make informed decisions.</a:t>
            </a:r>
          </a:p>
          <a:p>
            <a:pPr algn="l">
              <a:buFont typeface="+mj-lt"/>
              <a:buAutoNum type="arabicPeriod"/>
            </a:pPr>
            <a:r>
              <a:rPr lang="en-IN" sz="1600" b="1" i="0" dirty="0">
                <a:solidFill>
                  <a:srgbClr val="D1D5DB"/>
                </a:solidFill>
                <a:effectLst/>
                <a:latin typeface="Söhne"/>
              </a:rPr>
              <a:t>Prospective Customers:</a:t>
            </a:r>
            <a:r>
              <a:rPr lang="en-IN" sz="1600" b="0" i="0" dirty="0">
                <a:solidFill>
                  <a:srgbClr val="D1D5DB"/>
                </a:solidFill>
                <a:effectLst/>
                <a:latin typeface="Söhne"/>
              </a:rPr>
              <a:t> Attracting new users, both tech-savvy and those new to digital banking, by offering an app that is user-centric, intuitive, and secure.</a:t>
            </a:r>
          </a:p>
          <a:p>
            <a:pPr algn="l"/>
            <a:r>
              <a:rPr lang="en-IN" sz="1600" b="1" i="0" dirty="0">
                <a:solidFill>
                  <a:srgbClr val="D1D5DB"/>
                </a:solidFill>
                <a:effectLst/>
                <a:latin typeface="Söhne"/>
              </a:rPr>
              <a:t>Market:</a:t>
            </a:r>
            <a:endParaRPr lang="en-IN" sz="1600" b="0" i="0" dirty="0">
              <a:solidFill>
                <a:srgbClr val="D1D5DB"/>
              </a:solidFill>
              <a:effectLst/>
              <a:latin typeface="Söhne"/>
            </a:endParaRPr>
          </a:p>
          <a:p>
            <a:pPr algn="l">
              <a:buFont typeface="+mj-lt"/>
              <a:buAutoNum type="arabicPeriod"/>
            </a:pPr>
            <a:r>
              <a:rPr lang="en-IN" sz="1600" b="1" i="0" dirty="0">
                <a:solidFill>
                  <a:srgbClr val="D1D5DB"/>
                </a:solidFill>
                <a:effectLst/>
                <a:latin typeface="Söhne"/>
              </a:rPr>
              <a:t>Digital Banking Market:</a:t>
            </a:r>
            <a:r>
              <a:rPr lang="en-IN" sz="1600" b="0" i="0" dirty="0">
                <a:solidFill>
                  <a:srgbClr val="D1D5DB"/>
                </a:solidFill>
                <a:effectLst/>
                <a:latin typeface="Söhne"/>
              </a:rPr>
              <a:t> Your product is positioned within the broader digital banking market, serving users who prefer digital solutions for their banking needs.</a:t>
            </a:r>
          </a:p>
          <a:p>
            <a:pPr algn="l">
              <a:buFont typeface="+mj-lt"/>
              <a:buAutoNum type="arabicPeriod"/>
            </a:pPr>
            <a:r>
              <a:rPr lang="en-IN" sz="1600" b="1" i="0" dirty="0">
                <a:solidFill>
                  <a:srgbClr val="D1D5DB"/>
                </a:solidFill>
                <a:effectLst/>
                <a:latin typeface="Söhne"/>
              </a:rPr>
              <a:t>Competitive Landscape:</a:t>
            </a:r>
            <a:r>
              <a:rPr lang="en-IN" sz="1600" b="0" i="0" dirty="0">
                <a:solidFill>
                  <a:srgbClr val="D1D5DB"/>
                </a:solidFill>
                <a:effectLst/>
                <a:latin typeface="Söhne"/>
              </a:rPr>
              <a:t> The market includes various banks and financial institutions offering mobile banking apps, both in India and globally. Your app aims to stand out with its user-centric design and features.</a:t>
            </a:r>
          </a:p>
          <a:p>
            <a:pPr algn="l"/>
            <a:r>
              <a:rPr lang="en-IN" sz="1600" b="1" i="0" dirty="0">
                <a:solidFill>
                  <a:srgbClr val="D1D5DB"/>
                </a:solidFill>
                <a:effectLst/>
                <a:latin typeface="Söhne"/>
              </a:rPr>
              <a:t>Global Audience:</a:t>
            </a:r>
            <a:endParaRPr lang="en-IN" sz="1600" b="0" i="0" dirty="0">
              <a:solidFill>
                <a:srgbClr val="D1D5DB"/>
              </a:solidFill>
              <a:effectLst/>
              <a:latin typeface="Söhne"/>
            </a:endParaRPr>
          </a:p>
          <a:p>
            <a:pPr algn="l"/>
            <a:r>
              <a:rPr lang="en-IN" sz="1600" b="0" i="0" dirty="0">
                <a:solidFill>
                  <a:srgbClr val="D1D5DB"/>
                </a:solidFill>
                <a:effectLst/>
                <a:latin typeface="Söhne"/>
              </a:rPr>
              <a:t>Your redesigned HDFC Bank mobile app will be accessible to users worldwide, with support for multiple languages and regional currencies, ensuring its usability for a global audience.</a:t>
            </a:r>
          </a:p>
        </p:txBody>
      </p:sp>
      <p:sp>
        <p:nvSpPr>
          <p:cNvPr id="5" name="TextBox 4">
            <a:extLst>
              <a:ext uri="{FF2B5EF4-FFF2-40B4-BE49-F238E27FC236}">
                <a16:creationId xmlns:a16="http://schemas.microsoft.com/office/drawing/2014/main" id="{29F71B5A-31F5-8CD0-216A-F82FF786C7E6}"/>
              </a:ext>
            </a:extLst>
          </p:cNvPr>
          <p:cNvSpPr txBox="1"/>
          <p:nvPr/>
        </p:nvSpPr>
        <p:spPr>
          <a:xfrm rot="16200000">
            <a:off x="-185973" y="2921168"/>
            <a:ext cx="2823209" cy="1015663"/>
          </a:xfrm>
          <a:prstGeom prst="rect">
            <a:avLst/>
          </a:prstGeom>
          <a:noFill/>
        </p:spPr>
        <p:txBody>
          <a:bodyPr wrap="none" rtlCol="0">
            <a:spAutoFit/>
          </a:bodyPr>
          <a:lstStyle/>
          <a:p>
            <a:r>
              <a:rPr lang="en-IN" sz="6000" dirty="0">
                <a:solidFill>
                  <a:schemeClr val="bg1"/>
                </a:solidFill>
                <a:latin typeface="Fave Script Bold Pro" pitchFamily="2" charset="0"/>
                <a:ea typeface="Microsoft YaHei UI Light" panose="020B0502040204020203" pitchFamily="34" charset="-122"/>
              </a:rPr>
              <a:t>Specifications</a:t>
            </a:r>
          </a:p>
        </p:txBody>
      </p:sp>
    </p:spTree>
    <p:extLst>
      <p:ext uri="{BB962C8B-B14F-4D97-AF65-F5344CB8AC3E}">
        <p14:creationId xmlns:p14="http://schemas.microsoft.com/office/powerpoint/2010/main" val="424844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a:extLst>
              <a:ext uri="{FF2B5EF4-FFF2-40B4-BE49-F238E27FC236}">
                <a16:creationId xmlns:a16="http://schemas.microsoft.com/office/drawing/2014/main" id="{1B9143B0-41AF-A00B-39DC-EE6AF81061EA}"/>
              </a:ext>
            </a:extLst>
          </p:cNvPr>
          <p:cNvSpPr txBox="1"/>
          <p:nvPr/>
        </p:nvSpPr>
        <p:spPr>
          <a:xfrm>
            <a:off x="-2634665" y="3857325"/>
            <a:ext cx="3225113" cy="1369606"/>
          </a:xfrm>
          <a:prstGeom prst="rect">
            <a:avLst/>
          </a:prstGeom>
          <a:noFill/>
        </p:spPr>
        <p:txBody>
          <a:bodyPr wrap="square" rtlCol="0">
            <a:spAutoFit/>
          </a:bodyPr>
          <a:lstStyle/>
          <a:p>
            <a:pPr marL="171450" indent="-171450">
              <a:spcAft>
                <a:spcPts val="600"/>
              </a:spcAft>
              <a:buClr>
                <a:srgbClr val="51DEF1"/>
              </a:buClr>
              <a:buFont typeface="Wingdings" panose="05000000000000000000" pitchFamily="2" charset="2"/>
              <a:buChar char="§"/>
            </a:pPr>
            <a:r>
              <a:rPr lang="en-US" sz="1050" dirty="0">
                <a:solidFill>
                  <a:schemeClr val="bg1"/>
                </a:solidFill>
                <a:latin typeface="The Sans Light-" panose="02000503050000020004" pitchFamily="2" charset="0"/>
              </a:rPr>
              <a:t>Lorem ipsum dolor sit amet, </a:t>
            </a:r>
            <a:r>
              <a:rPr lang="en-US" sz="1050" dirty="0" err="1">
                <a:solidFill>
                  <a:schemeClr val="bg1"/>
                </a:solidFill>
                <a:latin typeface="The Sans Light-" panose="02000503050000020004" pitchFamily="2" charset="0"/>
              </a:rPr>
              <a:t>consectetuer</a:t>
            </a:r>
            <a:endParaRPr lang="en-US" sz="1050" dirty="0">
              <a:solidFill>
                <a:schemeClr val="bg1"/>
              </a:solidFill>
              <a:latin typeface="The Sans Light-" panose="02000503050000020004" pitchFamily="2" charset="0"/>
            </a:endParaRPr>
          </a:p>
          <a:p>
            <a:pPr marL="171450" indent="-171450">
              <a:spcAft>
                <a:spcPts val="600"/>
              </a:spcAft>
              <a:buClr>
                <a:srgbClr val="51DEF1"/>
              </a:buClr>
              <a:buFont typeface="Wingdings" panose="05000000000000000000" pitchFamily="2" charset="2"/>
              <a:buChar char="§"/>
            </a:pPr>
            <a:r>
              <a:rPr lang="en-US" sz="1050" dirty="0">
                <a:solidFill>
                  <a:schemeClr val="bg1"/>
                </a:solidFill>
                <a:latin typeface="The Sans Light-" panose="02000503050000020004" pitchFamily="2" charset="0"/>
              </a:rPr>
              <a:t>Lorem ipsum dolor sit </a:t>
            </a:r>
            <a:r>
              <a:rPr lang="en-US" sz="1050" dirty="0" err="1">
                <a:solidFill>
                  <a:schemeClr val="bg1"/>
                </a:solidFill>
                <a:latin typeface="The Sans Light-" panose="02000503050000020004" pitchFamily="2" charset="0"/>
              </a:rPr>
              <a:t>ametr</a:t>
            </a:r>
            <a:endParaRPr lang="en-US" sz="1050" dirty="0">
              <a:solidFill>
                <a:schemeClr val="bg1"/>
              </a:solidFill>
              <a:latin typeface="The Sans Light-" panose="02000503050000020004" pitchFamily="2" charset="0"/>
            </a:endParaRPr>
          </a:p>
          <a:p>
            <a:pPr marL="171450" indent="-171450">
              <a:spcAft>
                <a:spcPts val="600"/>
              </a:spcAft>
              <a:buClr>
                <a:srgbClr val="51DEF1"/>
              </a:buClr>
              <a:buFont typeface="Wingdings" panose="05000000000000000000" pitchFamily="2" charset="2"/>
              <a:buChar char="§"/>
            </a:pPr>
            <a:r>
              <a:rPr lang="en-US" sz="1050" dirty="0">
                <a:solidFill>
                  <a:schemeClr val="bg1"/>
                </a:solidFill>
                <a:latin typeface="The Sans Light-" panose="02000503050000020004" pitchFamily="2" charset="0"/>
              </a:rPr>
              <a:t>Lorem ipsum dolor sit </a:t>
            </a:r>
            <a:r>
              <a:rPr lang="en-US" sz="1050" dirty="0" err="1">
                <a:solidFill>
                  <a:schemeClr val="bg1"/>
                </a:solidFill>
                <a:latin typeface="The Sans Light-" panose="02000503050000020004" pitchFamily="2" charset="0"/>
              </a:rPr>
              <a:t>amet</a:t>
            </a:r>
            <a:r>
              <a:rPr lang="en-US" sz="1050" dirty="0">
                <a:solidFill>
                  <a:schemeClr val="bg1"/>
                </a:solidFill>
                <a:latin typeface="The Sans Light-" panose="02000503050000020004" pitchFamily="2" charset="0"/>
              </a:rPr>
              <a:t>, Lorem ipsum dolor sit </a:t>
            </a:r>
            <a:r>
              <a:rPr lang="en-US" sz="1050" dirty="0" err="1">
                <a:solidFill>
                  <a:schemeClr val="bg1"/>
                </a:solidFill>
                <a:latin typeface="The Sans Light-" panose="02000503050000020004" pitchFamily="2" charset="0"/>
              </a:rPr>
              <a:t>amet</a:t>
            </a:r>
            <a:r>
              <a:rPr lang="en-US" sz="1050" dirty="0">
                <a:solidFill>
                  <a:schemeClr val="bg1"/>
                </a:solidFill>
                <a:latin typeface="The Sans Light-" panose="02000503050000020004" pitchFamily="2" charset="0"/>
              </a:rPr>
              <a:t>, </a:t>
            </a:r>
            <a:r>
              <a:rPr lang="en-US" sz="1050" dirty="0" err="1">
                <a:solidFill>
                  <a:schemeClr val="bg1"/>
                </a:solidFill>
                <a:latin typeface="The Sans Light-" panose="02000503050000020004" pitchFamily="2" charset="0"/>
              </a:rPr>
              <a:t>consectetuer</a:t>
            </a:r>
            <a:endParaRPr lang="en-US" sz="1050" dirty="0">
              <a:solidFill>
                <a:schemeClr val="bg1"/>
              </a:solidFill>
              <a:latin typeface="The Sans Light-" panose="02000503050000020004" pitchFamily="2" charset="0"/>
            </a:endParaRPr>
          </a:p>
          <a:p>
            <a:pPr marL="171450" indent="-171450">
              <a:spcAft>
                <a:spcPts val="600"/>
              </a:spcAft>
              <a:buClr>
                <a:srgbClr val="51DEF1"/>
              </a:buClr>
              <a:buFont typeface="Wingdings" panose="05000000000000000000" pitchFamily="2" charset="2"/>
              <a:buChar char="§"/>
            </a:pPr>
            <a:r>
              <a:rPr lang="en-US" sz="1050" dirty="0">
                <a:solidFill>
                  <a:schemeClr val="bg1"/>
                </a:solidFill>
                <a:latin typeface="The Sans Light-" panose="02000503050000020004" pitchFamily="2" charset="0"/>
              </a:rPr>
              <a:t>Lorem ipsum dolor sit </a:t>
            </a:r>
            <a:r>
              <a:rPr lang="en-US" sz="1050" dirty="0" err="1">
                <a:solidFill>
                  <a:schemeClr val="bg1"/>
                </a:solidFill>
                <a:latin typeface="The Sans Light-" panose="02000503050000020004" pitchFamily="2" charset="0"/>
              </a:rPr>
              <a:t>amet</a:t>
            </a:r>
            <a:r>
              <a:rPr lang="en-US" sz="1050" dirty="0">
                <a:solidFill>
                  <a:schemeClr val="bg1"/>
                </a:solidFill>
                <a:latin typeface="The Sans Light-" panose="02000503050000020004" pitchFamily="2" charset="0"/>
              </a:rPr>
              <a:t>, </a:t>
            </a:r>
            <a:r>
              <a:rPr lang="en-US" sz="1050" dirty="0" err="1">
                <a:solidFill>
                  <a:schemeClr val="bg1"/>
                </a:solidFill>
                <a:latin typeface="The Sans Light-" panose="02000503050000020004" pitchFamily="2" charset="0"/>
              </a:rPr>
              <a:t>consectetuer</a:t>
            </a:r>
            <a:endParaRPr lang="en-US" sz="1050" dirty="0">
              <a:solidFill>
                <a:schemeClr val="bg1"/>
              </a:solidFill>
              <a:latin typeface="The Sans Light-" panose="02000503050000020004" pitchFamily="2" charset="0"/>
            </a:endParaRPr>
          </a:p>
          <a:p>
            <a:pPr marL="171450" indent="-171450">
              <a:spcAft>
                <a:spcPts val="600"/>
              </a:spcAft>
              <a:buClr>
                <a:srgbClr val="51DEF1"/>
              </a:buClr>
              <a:buFont typeface="Wingdings" panose="05000000000000000000" pitchFamily="2" charset="2"/>
              <a:buChar char="§"/>
            </a:pPr>
            <a:r>
              <a:rPr lang="en-US" sz="1050" dirty="0">
                <a:solidFill>
                  <a:schemeClr val="bg1"/>
                </a:solidFill>
                <a:latin typeface="The Sans Light-" panose="02000503050000020004" pitchFamily="2" charset="0"/>
              </a:rPr>
              <a:t>Lorem Ipsum</a:t>
            </a:r>
          </a:p>
        </p:txBody>
      </p:sp>
      <p:sp>
        <p:nvSpPr>
          <p:cNvPr id="2" name="Oval 1">
            <a:extLst>
              <a:ext uri="{FF2B5EF4-FFF2-40B4-BE49-F238E27FC236}">
                <a16:creationId xmlns:a16="http://schemas.microsoft.com/office/drawing/2014/main" id="{DDBF4695-B604-8AB7-E564-7D6F2E88DA77}"/>
              </a:ext>
            </a:extLst>
          </p:cNvPr>
          <p:cNvSpPr/>
          <p:nvPr/>
        </p:nvSpPr>
        <p:spPr>
          <a:xfrm>
            <a:off x="-2720766" y="-5036080"/>
            <a:ext cx="16680872" cy="166808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4514756" y="3425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4661120" y="49575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5670350" y="51018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4825517" y="51018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6515181" y="51018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4825517" y="787036"/>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4825517" y="33902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5658276" y="33902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Science</a:t>
            </a:r>
          </a:p>
        </p:txBody>
      </p:sp>
      <p:sp>
        <p:nvSpPr>
          <p:cNvPr id="57" name="TextBox 56">
            <a:extLst>
              <a:ext uri="{FF2B5EF4-FFF2-40B4-BE49-F238E27FC236}">
                <a16:creationId xmlns:a16="http://schemas.microsoft.com/office/drawing/2014/main" id="{1663827B-CF9E-13A4-1884-B41D61333FEF}"/>
              </a:ext>
            </a:extLst>
          </p:cNvPr>
          <p:cNvSpPr txBox="1"/>
          <p:nvPr/>
        </p:nvSpPr>
        <p:spPr>
          <a:xfrm>
            <a:off x="6509932" y="33902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4774838" y="4515229"/>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5658276" y="45152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6509932" y="45152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4825517" y="25949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4825517" y="37067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5670350" y="37067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6515181" y="37067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6515181" y="25949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sp>
        <p:nvSpPr>
          <p:cNvPr id="69" name="Freeform: Shape 68">
            <a:extLst>
              <a:ext uri="{FF2B5EF4-FFF2-40B4-BE49-F238E27FC236}">
                <a16:creationId xmlns:a16="http://schemas.microsoft.com/office/drawing/2014/main" id="{9652D869-76BD-A5BA-173C-481FB2F7D6AE}"/>
              </a:ext>
            </a:extLst>
          </p:cNvPr>
          <p:cNvSpPr/>
          <p:nvPr/>
        </p:nvSpPr>
        <p:spPr>
          <a:xfrm>
            <a:off x="4590053" y="435661"/>
            <a:ext cx="2954744" cy="5858748"/>
          </a:xfrm>
          <a:custGeom>
            <a:avLst/>
            <a:gdLst>
              <a:gd name="connsiteX0" fmla="*/ 450510 w 2954744"/>
              <a:gd name="connsiteY0" fmla="*/ 0 h 5858748"/>
              <a:gd name="connsiteX1" fmla="*/ 608367 w 2954744"/>
              <a:gd name="connsiteY1" fmla="*/ 0 h 5858748"/>
              <a:gd name="connsiteX2" fmla="*/ 608367 w 2954744"/>
              <a:gd name="connsiteY2" fmla="*/ 58418 h 5858748"/>
              <a:gd name="connsiteX3" fmla="*/ 753902 w 2954744"/>
              <a:gd name="connsiteY3" fmla="*/ 203953 h 5858748"/>
              <a:gd name="connsiteX4" fmla="*/ 2200841 w 2954744"/>
              <a:gd name="connsiteY4" fmla="*/ 203953 h 5858748"/>
              <a:gd name="connsiteX5" fmla="*/ 2346376 w 2954744"/>
              <a:gd name="connsiteY5" fmla="*/ 58418 h 5858748"/>
              <a:gd name="connsiteX6" fmla="*/ 2346376 w 2954744"/>
              <a:gd name="connsiteY6" fmla="*/ 0 h 5858748"/>
              <a:gd name="connsiteX7" fmla="*/ 2504234 w 2954744"/>
              <a:gd name="connsiteY7" fmla="*/ 0 h 5858748"/>
              <a:gd name="connsiteX8" fmla="*/ 2954744 w 2954744"/>
              <a:gd name="connsiteY8" fmla="*/ 450510 h 5858748"/>
              <a:gd name="connsiteX9" fmla="*/ 2954744 w 2954744"/>
              <a:gd name="connsiteY9" fmla="*/ 5408238 h 5858748"/>
              <a:gd name="connsiteX10" fmla="*/ 2504234 w 2954744"/>
              <a:gd name="connsiteY10" fmla="*/ 5858748 h 5858748"/>
              <a:gd name="connsiteX11" fmla="*/ 450510 w 2954744"/>
              <a:gd name="connsiteY11" fmla="*/ 5858748 h 5858748"/>
              <a:gd name="connsiteX12" fmla="*/ 0 w 2954744"/>
              <a:gd name="connsiteY12" fmla="*/ 5408238 h 5858748"/>
              <a:gd name="connsiteX13" fmla="*/ 0 w 2954744"/>
              <a:gd name="connsiteY13" fmla="*/ 450510 h 5858748"/>
              <a:gd name="connsiteX14" fmla="*/ 450510 w 2954744"/>
              <a:gd name="connsiteY14" fmla="*/ 0 h 585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4744" h="5858748">
                <a:moveTo>
                  <a:pt x="450510" y="0"/>
                </a:moveTo>
                <a:lnTo>
                  <a:pt x="608367" y="0"/>
                </a:lnTo>
                <a:lnTo>
                  <a:pt x="608367" y="58418"/>
                </a:lnTo>
                <a:cubicBezTo>
                  <a:pt x="608367" y="138795"/>
                  <a:pt x="673525" y="203953"/>
                  <a:pt x="753902" y="203953"/>
                </a:cubicBezTo>
                <a:lnTo>
                  <a:pt x="2200841" y="203953"/>
                </a:lnTo>
                <a:cubicBezTo>
                  <a:pt x="2281218" y="203953"/>
                  <a:pt x="2346376" y="138795"/>
                  <a:pt x="2346376" y="58418"/>
                </a:cubicBezTo>
                <a:lnTo>
                  <a:pt x="2346376" y="0"/>
                </a:lnTo>
                <a:lnTo>
                  <a:pt x="2504234" y="0"/>
                </a:lnTo>
                <a:cubicBezTo>
                  <a:pt x="2753044" y="0"/>
                  <a:pt x="2954744" y="201700"/>
                  <a:pt x="2954744" y="450510"/>
                </a:cubicBezTo>
                <a:lnTo>
                  <a:pt x="2954744" y="5408238"/>
                </a:lnTo>
                <a:cubicBezTo>
                  <a:pt x="2954744" y="5657048"/>
                  <a:pt x="2753044" y="5858748"/>
                  <a:pt x="2504234" y="5858748"/>
                </a:cubicBezTo>
                <a:lnTo>
                  <a:pt x="450510" y="5858748"/>
                </a:lnTo>
                <a:cubicBezTo>
                  <a:pt x="201700" y="5858748"/>
                  <a:pt x="0" y="5657048"/>
                  <a:pt x="0" y="5408238"/>
                </a:cubicBezTo>
                <a:lnTo>
                  <a:pt x="0" y="450510"/>
                </a:lnTo>
                <a:cubicBezTo>
                  <a:pt x="0" y="201700"/>
                  <a:pt x="201700" y="0"/>
                  <a:pt x="450510" y="0"/>
                </a:cubicBezTo>
                <a:close/>
              </a:path>
            </a:pathLst>
          </a:cu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E65CFB43-1F5A-FA48-8A42-0FB1BA0F256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flipH="1">
            <a:off x="4906118" y="1989532"/>
            <a:ext cx="2377855" cy="2309058"/>
          </a:xfrm>
          <a:prstGeom prst="rect">
            <a:avLst/>
          </a:prstGeom>
        </p:spPr>
      </p:pic>
      <p:pic>
        <p:nvPicPr>
          <p:cNvPr id="7" name="Picture 6">
            <a:extLst>
              <a:ext uri="{FF2B5EF4-FFF2-40B4-BE49-F238E27FC236}">
                <a16:creationId xmlns:a16="http://schemas.microsoft.com/office/drawing/2014/main" id="{D304549C-7988-C444-EF39-DA3DA62670E3}"/>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10000" r="90000">
                        <a14:foregroundMark x1="68945" y1="22266" x2="68945" y2="22266"/>
                        <a14:foregroundMark x1="78711" y1="75195" x2="78711" y2="75195"/>
                        <a14:foregroundMark x1="50781" y1="56641" x2="50781" y2="56641"/>
                        <a14:foregroundMark x1="29883" y1="79883" x2="29883" y2="79883"/>
                      </a14:backgroundRemoval>
                    </a14:imgEffect>
                  </a14:imgLayer>
                </a14:imgProps>
              </a:ext>
              <a:ext uri="{28A0092B-C50C-407E-A947-70E740481C1C}">
                <a14:useLocalDpi xmlns:a14="http://schemas.microsoft.com/office/drawing/2010/main" val="0"/>
              </a:ext>
            </a:extLst>
          </a:blip>
          <a:stretch>
            <a:fillRect/>
          </a:stretch>
        </p:blipFill>
        <p:spPr>
          <a:xfrm rot="898747" flipH="1">
            <a:off x="12169797" y="-974563"/>
            <a:ext cx="8729650" cy="8729650"/>
          </a:xfrm>
          <a:prstGeom prst="rect">
            <a:avLst/>
          </a:prstGeom>
        </p:spPr>
      </p:pic>
      <p:sp>
        <p:nvSpPr>
          <p:cNvPr id="9" name="TextBox 8">
            <a:extLst>
              <a:ext uri="{FF2B5EF4-FFF2-40B4-BE49-F238E27FC236}">
                <a16:creationId xmlns:a16="http://schemas.microsoft.com/office/drawing/2014/main" id="{65FDDF36-DA3D-598F-DAEB-49478BECB533}"/>
              </a:ext>
            </a:extLst>
          </p:cNvPr>
          <p:cNvSpPr txBox="1"/>
          <p:nvPr/>
        </p:nvSpPr>
        <p:spPr>
          <a:xfrm>
            <a:off x="7961752" y="2606717"/>
            <a:ext cx="4237566" cy="3381439"/>
          </a:xfrm>
          <a:prstGeom prst="rect">
            <a:avLst/>
          </a:prstGeom>
          <a:noFill/>
        </p:spPr>
        <p:txBody>
          <a:bodyPr wrap="square" rtlCol="0">
            <a:spAutoFit/>
          </a:bodyPr>
          <a:lstStyle/>
          <a:p>
            <a:pPr>
              <a:lnSpc>
                <a:spcPct val="150000"/>
              </a:lnSpc>
            </a:pPr>
            <a:r>
              <a:rPr lang="en-IN" sz="1600" b="0" i="0" dirty="0">
                <a:solidFill>
                  <a:schemeClr val="bg1"/>
                </a:solidFill>
                <a:effectLst/>
                <a:latin typeface="Poppins" panose="020B0502040204020203" pitchFamily="2" charset="0"/>
                <a:cs typeface="Poppins" panose="020B0502040204020203" pitchFamily="2" charset="0"/>
              </a:rPr>
              <a:t>The HDFC Bank mobile app's current design and user experience pose challenges that hinder efficient digital banking. Revamping the app aims to create a seamless and intuitive platform, enhancing usability, accessibility, and customer satisfaction for a modern and user-friendly banking experience.</a:t>
            </a:r>
            <a:endParaRPr lang="en-IN" sz="1600" dirty="0">
              <a:solidFill>
                <a:schemeClr val="bg1"/>
              </a:solidFill>
              <a:latin typeface="Poppins" panose="020B0502040204020203" pitchFamily="2" charset="0"/>
              <a:cs typeface="Poppins" panose="020B0502040204020203" pitchFamily="2" charset="0"/>
            </a:endParaRPr>
          </a:p>
        </p:txBody>
      </p:sp>
      <p:sp>
        <p:nvSpPr>
          <p:cNvPr id="10" name="TextBox 9">
            <a:extLst>
              <a:ext uri="{FF2B5EF4-FFF2-40B4-BE49-F238E27FC236}">
                <a16:creationId xmlns:a16="http://schemas.microsoft.com/office/drawing/2014/main" id="{3F3F0F1C-6795-F1EE-D44A-21F0E1754EBD}"/>
              </a:ext>
            </a:extLst>
          </p:cNvPr>
          <p:cNvSpPr txBox="1"/>
          <p:nvPr/>
        </p:nvSpPr>
        <p:spPr>
          <a:xfrm>
            <a:off x="-28575" y="503060"/>
            <a:ext cx="4201674" cy="1938992"/>
          </a:xfrm>
          <a:prstGeom prst="rect">
            <a:avLst/>
          </a:prstGeom>
          <a:noFill/>
        </p:spPr>
        <p:txBody>
          <a:bodyPr wrap="square" rtlCol="0">
            <a:spAutoFit/>
          </a:bodyPr>
          <a:lstStyle/>
          <a:p>
            <a:r>
              <a:rPr lang="en-IN" sz="4000" dirty="0">
                <a:ln w="0"/>
                <a:solidFill>
                  <a:schemeClr val="bg1"/>
                </a:solidFill>
                <a:effectLst>
                  <a:outerShdw blurRad="38100" dist="19050" dir="2700000" algn="tl" rotWithShape="0">
                    <a:schemeClr val="dk1">
                      <a:alpha val="40000"/>
                    </a:schemeClr>
                  </a:outerShdw>
                </a:effectLst>
                <a:latin typeface="Lato" panose="020F0502020204030204" pitchFamily="34" charset="0"/>
                <a:ea typeface="Lato" panose="020F0502020204030204" pitchFamily="34" charset="0"/>
                <a:cs typeface="Lato" panose="020F0502020204030204" pitchFamily="34" charset="0"/>
              </a:rPr>
              <a:t>HDFC MOBILE BANKING APPLICATION</a:t>
            </a:r>
          </a:p>
        </p:txBody>
      </p:sp>
      <p:sp>
        <p:nvSpPr>
          <p:cNvPr id="3" name="TextBox 2">
            <a:extLst>
              <a:ext uri="{FF2B5EF4-FFF2-40B4-BE49-F238E27FC236}">
                <a16:creationId xmlns:a16="http://schemas.microsoft.com/office/drawing/2014/main" id="{73AB7136-7FE9-70D8-6B14-4B548865A89C}"/>
              </a:ext>
            </a:extLst>
          </p:cNvPr>
          <p:cNvSpPr txBox="1"/>
          <p:nvPr/>
        </p:nvSpPr>
        <p:spPr>
          <a:xfrm>
            <a:off x="8522282" y="1497386"/>
            <a:ext cx="2629246" cy="707886"/>
          </a:xfrm>
          <a:prstGeom prst="rect">
            <a:avLst/>
          </a:prstGeom>
          <a:noFill/>
        </p:spPr>
        <p:txBody>
          <a:bodyPr wrap="none" rtlCol="0">
            <a:spAutoFit/>
          </a:bodyPr>
          <a:lstStyle/>
          <a:p>
            <a:r>
              <a:rPr lang="en-IN" sz="4000" dirty="0">
                <a:solidFill>
                  <a:schemeClr val="bg1"/>
                </a:solidFill>
                <a:latin typeface="Fave Script Bold Pro" pitchFamily="2" charset="0"/>
              </a:rPr>
              <a:t>Problem Statement</a:t>
            </a:r>
          </a:p>
        </p:txBody>
      </p:sp>
    </p:spTree>
    <p:extLst>
      <p:ext uri="{BB962C8B-B14F-4D97-AF65-F5344CB8AC3E}">
        <p14:creationId xmlns:p14="http://schemas.microsoft.com/office/powerpoint/2010/main" val="537800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469AFB-8D1F-6B2A-7A87-F4815CC1F38A}"/>
              </a:ext>
            </a:extLst>
          </p:cNvPr>
          <p:cNvSpPr txBox="1"/>
          <p:nvPr/>
        </p:nvSpPr>
        <p:spPr>
          <a:xfrm>
            <a:off x="1733462" y="117693"/>
            <a:ext cx="9774399" cy="6332759"/>
          </a:xfrm>
          <a:prstGeom prst="rect">
            <a:avLst/>
          </a:prstGeom>
          <a:noFill/>
        </p:spPr>
        <p:txBody>
          <a:bodyPr wrap="square" rtlCol="0">
            <a:spAutoFit/>
          </a:bodyPr>
          <a:lstStyle/>
          <a:p>
            <a:pPr algn="l">
              <a:lnSpc>
                <a:spcPct val="150000"/>
              </a:lnSpc>
            </a:pPr>
            <a:r>
              <a:rPr lang="en-IN" sz="1600" b="1" i="0" dirty="0">
                <a:solidFill>
                  <a:srgbClr val="D1D5DB"/>
                </a:solidFill>
                <a:effectLst/>
                <a:latin typeface="Söhne"/>
              </a:rPr>
              <a:t>User Experience:</a:t>
            </a:r>
            <a:endParaRPr lang="en-IN" sz="1600" b="0" i="0" dirty="0">
              <a:solidFill>
                <a:srgbClr val="D1D5DB"/>
              </a:solidFill>
              <a:effectLst/>
              <a:latin typeface="Söhne"/>
            </a:endParaRPr>
          </a:p>
          <a:p>
            <a:pPr algn="l">
              <a:lnSpc>
                <a:spcPct val="150000"/>
              </a:lnSpc>
            </a:pPr>
            <a:r>
              <a:rPr lang="en-IN" sz="1600" b="0" i="0" dirty="0">
                <a:solidFill>
                  <a:srgbClr val="D1D5DB"/>
                </a:solidFill>
                <a:effectLst/>
                <a:latin typeface="Söhne"/>
              </a:rPr>
              <a:t>The app aims to provide a seamless, efficient, and user-friendly banking experience, addressing usability challenges, enhancing accessibility, and improving customer satisfaction. It will prioritize clean and intuitive user interface design, enhanced navigation, streamlined transactions, advanced security measures, educational resources, and inclusive design for all users.</a:t>
            </a:r>
          </a:p>
          <a:p>
            <a:pPr algn="l">
              <a:lnSpc>
                <a:spcPct val="150000"/>
              </a:lnSpc>
            </a:pPr>
            <a:r>
              <a:rPr lang="en-IN" sz="1600" b="1" i="0" dirty="0">
                <a:solidFill>
                  <a:srgbClr val="D1D5DB"/>
                </a:solidFill>
                <a:effectLst/>
                <a:latin typeface="Söhne"/>
              </a:rPr>
              <a:t>Security Measures:</a:t>
            </a:r>
            <a:endParaRPr lang="en-IN" sz="1600" b="0" i="0" dirty="0">
              <a:solidFill>
                <a:srgbClr val="D1D5DB"/>
              </a:solidFill>
              <a:effectLst/>
              <a:latin typeface="Söhne"/>
            </a:endParaRPr>
          </a:p>
          <a:p>
            <a:pPr algn="l">
              <a:lnSpc>
                <a:spcPct val="150000"/>
              </a:lnSpc>
            </a:pPr>
            <a:r>
              <a:rPr lang="en-IN" sz="1600" b="0" i="0" dirty="0">
                <a:solidFill>
                  <a:srgbClr val="D1D5DB"/>
                </a:solidFill>
                <a:effectLst/>
                <a:latin typeface="Söhne"/>
              </a:rPr>
              <a:t>Robust security measures will be integrated, including two-factor authentication (2FA), biometric authentication, and encryption to protect user data and transactions, enhancing user trust and confidence in the app.</a:t>
            </a:r>
          </a:p>
          <a:p>
            <a:pPr algn="l">
              <a:lnSpc>
                <a:spcPct val="150000"/>
              </a:lnSpc>
            </a:pPr>
            <a:r>
              <a:rPr lang="en-IN" sz="1600" b="1" i="0" dirty="0">
                <a:solidFill>
                  <a:srgbClr val="D1D5DB"/>
                </a:solidFill>
                <a:effectLst/>
                <a:latin typeface="Söhne"/>
              </a:rPr>
              <a:t>Feedback Mechanism:</a:t>
            </a:r>
            <a:endParaRPr lang="en-IN" sz="1600" b="0" i="0" dirty="0">
              <a:solidFill>
                <a:srgbClr val="D1D5DB"/>
              </a:solidFill>
              <a:effectLst/>
              <a:latin typeface="Söhne"/>
            </a:endParaRPr>
          </a:p>
          <a:p>
            <a:pPr algn="l">
              <a:lnSpc>
                <a:spcPct val="150000"/>
              </a:lnSpc>
            </a:pPr>
            <a:r>
              <a:rPr lang="en-IN" sz="1600" b="0" i="0" dirty="0">
                <a:solidFill>
                  <a:srgbClr val="D1D5DB"/>
                </a:solidFill>
                <a:effectLst/>
                <a:latin typeface="Söhne"/>
              </a:rPr>
              <a:t>The app will include a user-friendly feedback system that allows users to report issues, provide suggestions, and participate in beta testing to shape the app's ongoing development.</a:t>
            </a:r>
          </a:p>
          <a:p>
            <a:pPr algn="l">
              <a:lnSpc>
                <a:spcPct val="150000"/>
              </a:lnSpc>
            </a:pPr>
            <a:r>
              <a:rPr lang="en-IN" sz="1600" b="1" i="0" dirty="0">
                <a:solidFill>
                  <a:srgbClr val="D1D5DB"/>
                </a:solidFill>
                <a:effectLst/>
                <a:latin typeface="Söhne"/>
              </a:rPr>
              <a:t>Cross-Platform Compatibility:</a:t>
            </a:r>
            <a:endParaRPr lang="en-IN" sz="1600" b="0" i="0" dirty="0">
              <a:solidFill>
                <a:srgbClr val="D1D5DB"/>
              </a:solidFill>
              <a:effectLst/>
              <a:latin typeface="Söhne"/>
            </a:endParaRPr>
          </a:p>
          <a:p>
            <a:pPr algn="l">
              <a:lnSpc>
                <a:spcPct val="150000"/>
              </a:lnSpc>
            </a:pPr>
            <a:r>
              <a:rPr lang="en-IN" sz="1600" b="0" i="0" dirty="0">
                <a:solidFill>
                  <a:srgbClr val="D1D5DB"/>
                </a:solidFill>
                <a:effectLst/>
                <a:latin typeface="Söhne"/>
              </a:rPr>
              <a:t>The app will work seamlessly across various devices, including smartphones, tablets, and desktops, ensuring a consistent user experience across different platforms.</a:t>
            </a:r>
          </a:p>
          <a:p>
            <a:pPr algn="l">
              <a:lnSpc>
                <a:spcPct val="150000"/>
              </a:lnSpc>
            </a:pPr>
            <a:r>
              <a:rPr lang="en-IN" sz="1600" b="1" i="0" dirty="0">
                <a:solidFill>
                  <a:srgbClr val="D1D5DB"/>
                </a:solidFill>
                <a:effectLst/>
                <a:latin typeface="Söhne"/>
              </a:rPr>
              <a:t>Updates and Improvements:</a:t>
            </a:r>
            <a:endParaRPr lang="en-IN" sz="1600" b="0" i="0" dirty="0">
              <a:solidFill>
                <a:srgbClr val="D1D5DB"/>
              </a:solidFill>
              <a:effectLst/>
              <a:latin typeface="Söhne"/>
            </a:endParaRPr>
          </a:p>
          <a:p>
            <a:pPr algn="l">
              <a:lnSpc>
                <a:spcPct val="150000"/>
              </a:lnSpc>
            </a:pPr>
            <a:r>
              <a:rPr lang="en-IN" sz="1600" b="0" i="0" dirty="0">
                <a:solidFill>
                  <a:srgbClr val="D1D5DB"/>
                </a:solidFill>
                <a:effectLst/>
                <a:latin typeface="Söhne"/>
              </a:rPr>
              <a:t>Regular updates and improvements will be scheduled to keep the app competitive and user-friendly, based on user feedback and evolving market trends.</a:t>
            </a:r>
          </a:p>
        </p:txBody>
      </p:sp>
      <p:sp>
        <p:nvSpPr>
          <p:cNvPr id="5" name="TextBox 4">
            <a:extLst>
              <a:ext uri="{FF2B5EF4-FFF2-40B4-BE49-F238E27FC236}">
                <a16:creationId xmlns:a16="http://schemas.microsoft.com/office/drawing/2014/main" id="{29F71B5A-31F5-8CD0-216A-F82FF786C7E6}"/>
              </a:ext>
            </a:extLst>
          </p:cNvPr>
          <p:cNvSpPr txBox="1"/>
          <p:nvPr/>
        </p:nvSpPr>
        <p:spPr>
          <a:xfrm rot="16200000">
            <a:off x="-185973" y="2921168"/>
            <a:ext cx="2823209" cy="1015663"/>
          </a:xfrm>
          <a:prstGeom prst="rect">
            <a:avLst/>
          </a:prstGeom>
          <a:noFill/>
        </p:spPr>
        <p:txBody>
          <a:bodyPr wrap="none" rtlCol="0">
            <a:spAutoFit/>
          </a:bodyPr>
          <a:lstStyle/>
          <a:p>
            <a:r>
              <a:rPr lang="en-IN" sz="6000" dirty="0">
                <a:solidFill>
                  <a:schemeClr val="bg1"/>
                </a:solidFill>
                <a:latin typeface="Fave Script Bold Pro" pitchFamily="2" charset="0"/>
                <a:ea typeface="Microsoft YaHei UI Light" panose="020B0502040204020203" pitchFamily="34" charset="-122"/>
              </a:rPr>
              <a:t>Specifications</a:t>
            </a:r>
          </a:p>
        </p:txBody>
      </p:sp>
    </p:spTree>
    <p:extLst>
      <p:ext uri="{BB962C8B-B14F-4D97-AF65-F5344CB8AC3E}">
        <p14:creationId xmlns:p14="http://schemas.microsoft.com/office/powerpoint/2010/main" val="825149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093976D-FCBC-02CE-E384-BBA5AE4A2BB0}"/>
              </a:ext>
            </a:extLst>
          </p:cNvPr>
          <p:cNvSpPr txBox="1"/>
          <p:nvPr/>
        </p:nvSpPr>
        <p:spPr>
          <a:xfrm rot="16200000">
            <a:off x="-2079918" y="2951946"/>
            <a:ext cx="6611105" cy="954107"/>
          </a:xfrm>
          <a:prstGeom prst="rect">
            <a:avLst/>
          </a:prstGeom>
          <a:noFill/>
        </p:spPr>
        <p:txBody>
          <a:bodyPr wrap="none" rtlCol="0">
            <a:spAutoFit/>
          </a:bodyPr>
          <a:lstStyle/>
          <a:p>
            <a:r>
              <a:rPr lang="en-IN" sz="5600" dirty="0">
                <a:solidFill>
                  <a:schemeClr val="bg1"/>
                </a:solidFill>
                <a:latin typeface="Fave Script Bold Pro" panose="020F0502020204030204" pitchFamily="2" charset="0"/>
              </a:rPr>
              <a:t>INFORMATION ARCHITECTURE</a:t>
            </a:r>
          </a:p>
        </p:txBody>
      </p:sp>
      <p:pic>
        <p:nvPicPr>
          <p:cNvPr id="3" name="Picture 2" descr="A diagram of a computer&#10;&#10;Description automatically generated with medium confidence">
            <a:extLst>
              <a:ext uri="{FF2B5EF4-FFF2-40B4-BE49-F238E27FC236}">
                <a16:creationId xmlns:a16="http://schemas.microsoft.com/office/drawing/2014/main" id="{A6955CDB-C597-EEF0-BF28-2042F9E6ECAE}"/>
              </a:ext>
            </a:extLst>
          </p:cNvPr>
          <p:cNvPicPr>
            <a:picLocks noChangeAspect="1"/>
          </p:cNvPicPr>
          <p:nvPr/>
        </p:nvPicPr>
        <p:blipFill rotWithShape="1">
          <a:blip r:embed="rId2">
            <a:extLst>
              <a:ext uri="{28A0092B-C50C-407E-A947-70E740481C1C}">
                <a14:useLocalDpi xmlns:a14="http://schemas.microsoft.com/office/drawing/2010/main" val="0"/>
              </a:ext>
            </a:extLst>
          </a:blip>
          <a:srcRect l="2563" t="5840" r="2500" b="5903"/>
          <a:stretch/>
        </p:blipFill>
        <p:spPr>
          <a:xfrm>
            <a:off x="1733466" y="0"/>
            <a:ext cx="10458534" cy="6857999"/>
          </a:xfrm>
          <a:prstGeom prst="rect">
            <a:avLst/>
          </a:prstGeom>
        </p:spPr>
      </p:pic>
    </p:spTree>
    <p:extLst>
      <p:ext uri="{BB962C8B-B14F-4D97-AF65-F5344CB8AC3E}">
        <p14:creationId xmlns:p14="http://schemas.microsoft.com/office/powerpoint/2010/main" val="3666447488"/>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093976D-FCBC-02CE-E384-BBA5AE4A2BB0}"/>
              </a:ext>
            </a:extLst>
          </p:cNvPr>
          <p:cNvSpPr txBox="1"/>
          <p:nvPr/>
        </p:nvSpPr>
        <p:spPr>
          <a:xfrm rot="16200000">
            <a:off x="-634808" y="2951946"/>
            <a:ext cx="3720890" cy="954107"/>
          </a:xfrm>
          <a:prstGeom prst="rect">
            <a:avLst/>
          </a:prstGeom>
          <a:noFill/>
        </p:spPr>
        <p:txBody>
          <a:bodyPr wrap="none" rtlCol="0">
            <a:spAutoFit/>
          </a:bodyPr>
          <a:lstStyle/>
          <a:p>
            <a:r>
              <a:rPr lang="en-IN" sz="5600" dirty="0">
                <a:solidFill>
                  <a:schemeClr val="bg1"/>
                </a:solidFill>
                <a:latin typeface="Fave Script Bold Pro" panose="020F0502020204030204" pitchFamily="2" charset="0"/>
              </a:rPr>
              <a:t>NEW USER FLOW</a:t>
            </a:r>
          </a:p>
        </p:txBody>
      </p:sp>
      <p:pic>
        <p:nvPicPr>
          <p:cNvPr id="4" name="Picture 3" descr="A diagram of a user flow&#10;&#10;Description automatically generated">
            <a:extLst>
              <a:ext uri="{FF2B5EF4-FFF2-40B4-BE49-F238E27FC236}">
                <a16:creationId xmlns:a16="http://schemas.microsoft.com/office/drawing/2014/main" id="{CF78504C-D8C1-AEAE-29B3-889EE2728B6C}"/>
              </a:ext>
            </a:extLst>
          </p:cNvPr>
          <p:cNvPicPr>
            <a:picLocks noChangeAspect="1"/>
          </p:cNvPicPr>
          <p:nvPr/>
        </p:nvPicPr>
        <p:blipFill rotWithShape="1">
          <a:blip r:embed="rId2">
            <a:extLst>
              <a:ext uri="{28A0092B-C50C-407E-A947-70E740481C1C}">
                <a14:useLocalDpi xmlns:a14="http://schemas.microsoft.com/office/drawing/2010/main" val="0"/>
              </a:ext>
            </a:extLst>
          </a:blip>
          <a:srcRect l="6357" t="8133" r="5924" b="9066"/>
          <a:stretch/>
        </p:blipFill>
        <p:spPr>
          <a:xfrm>
            <a:off x="1702690" y="0"/>
            <a:ext cx="10489310" cy="6858000"/>
          </a:xfrm>
          <a:prstGeom prst="rect">
            <a:avLst/>
          </a:prstGeom>
        </p:spPr>
      </p:pic>
    </p:spTree>
    <p:extLst>
      <p:ext uri="{BB962C8B-B14F-4D97-AF65-F5344CB8AC3E}">
        <p14:creationId xmlns:p14="http://schemas.microsoft.com/office/powerpoint/2010/main" val="1178083425"/>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093976D-FCBC-02CE-E384-BBA5AE4A2BB0}"/>
              </a:ext>
            </a:extLst>
          </p:cNvPr>
          <p:cNvSpPr txBox="1"/>
          <p:nvPr/>
        </p:nvSpPr>
        <p:spPr>
          <a:xfrm rot="16200000">
            <a:off x="-634808" y="2951946"/>
            <a:ext cx="3720890" cy="954107"/>
          </a:xfrm>
          <a:prstGeom prst="rect">
            <a:avLst/>
          </a:prstGeom>
          <a:noFill/>
        </p:spPr>
        <p:txBody>
          <a:bodyPr wrap="none" rtlCol="0">
            <a:spAutoFit/>
          </a:bodyPr>
          <a:lstStyle/>
          <a:p>
            <a:r>
              <a:rPr lang="en-IN" sz="5600" dirty="0">
                <a:solidFill>
                  <a:schemeClr val="bg1"/>
                </a:solidFill>
                <a:latin typeface="Fave Script Bold Pro" panose="020F0502020204030204" pitchFamily="2" charset="0"/>
              </a:rPr>
              <a:t>NEW USER FLOW</a:t>
            </a:r>
          </a:p>
        </p:txBody>
      </p:sp>
      <p:pic>
        <p:nvPicPr>
          <p:cNvPr id="3" name="Picture 2" descr="A diagram of a navigation system&#10;&#10;Description automatically generated">
            <a:extLst>
              <a:ext uri="{FF2B5EF4-FFF2-40B4-BE49-F238E27FC236}">
                <a16:creationId xmlns:a16="http://schemas.microsoft.com/office/drawing/2014/main" id="{F7A38BC5-B070-EC14-5917-7098FB34A4C0}"/>
              </a:ext>
            </a:extLst>
          </p:cNvPr>
          <p:cNvPicPr>
            <a:picLocks noChangeAspect="1"/>
          </p:cNvPicPr>
          <p:nvPr/>
        </p:nvPicPr>
        <p:blipFill rotWithShape="1">
          <a:blip r:embed="rId2">
            <a:extLst>
              <a:ext uri="{28A0092B-C50C-407E-A947-70E740481C1C}">
                <a14:useLocalDpi xmlns:a14="http://schemas.microsoft.com/office/drawing/2010/main" val="0"/>
              </a:ext>
            </a:extLst>
          </a:blip>
          <a:srcRect l="6643" t="10889" r="6776" b="11555"/>
          <a:stretch/>
        </p:blipFill>
        <p:spPr>
          <a:xfrm>
            <a:off x="1702691" y="0"/>
            <a:ext cx="10489309" cy="6858000"/>
          </a:xfrm>
          <a:prstGeom prst="rect">
            <a:avLst/>
          </a:prstGeom>
        </p:spPr>
      </p:pic>
    </p:spTree>
    <p:extLst>
      <p:ext uri="{BB962C8B-B14F-4D97-AF65-F5344CB8AC3E}">
        <p14:creationId xmlns:p14="http://schemas.microsoft.com/office/powerpoint/2010/main" val="4130904940"/>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093976D-FCBC-02CE-E384-BBA5AE4A2BB0}"/>
              </a:ext>
            </a:extLst>
          </p:cNvPr>
          <p:cNvSpPr txBox="1"/>
          <p:nvPr/>
        </p:nvSpPr>
        <p:spPr>
          <a:xfrm rot="16200000">
            <a:off x="-1717632" y="2951946"/>
            <a:ext cx="5886548" cy="954107"/>
          </a:xfrm>
          <a:prstGeom prst="rect">
            <a:avLst/>
          </a:prstGeom>
          <a:noFill/>
        </p:spPr>
        <p:txBody>
          <a:bodyPr wrap="none" rtlCol="0">
            <a:spAutoFit/>
          </a:bodyPr>
          <a:lstStyle/>
          <a:p>
            <a:r>
              <a:rPr lang="en-IN" sz="5600" dirty="0">
                <a:solidFill>
                  <a:schemeClr val="bg1"/>
                </a:solidFill>
                <a:latin typeface="Fave Script Bold Pro" panose="020F0502020204030204" pitchFamily="2" charset="0"/>
              </a:rPr>
              <a:t>BUSINESS CANVAS MODEL</a:t>
            </a:r>
          </a:p>
        </p:txBody>
      </p:sp>
      <p:pic>
        <p:nvPicPr>
          <p:cNvPr id="3" name="Picture 2">
            <a:extLst>
              <a:ext uri="{FF2B5EF4-FFF2-40B4-BE49-F238E27FC236}">
                <a16:creationId xmlns:a16="http://schemas.microsoft.com/office/drawing/2014/main" id="{F7A38BC5-B070-EC14-5917-7098FB34A4C0}"/>
              </a:ext>
            </a:extLst>
          </p:cNvPr>
          <p:cNvPicPr>
            <a:picLocks noChangeAspect="1"/>
          </p:cNvPicPr>
          <p:nvPr/>
        </p:nvPicPr>
        <p:blipFill rotWithShape="1">
          <a:blip r:embed="rId2">
            <a:extLst>
              <a:ext uri="{28A0092B-C50C-407E-A947-70E740481C1C}">
                <a14:useLocalDpi xmlns:a14="http://schemas.microsoft.com/office/drawing/2010/main" val="0"/>
              </a:ext>
            </a:extLst>
          </a:blip>
          <a:srcRect l="3079" t="4120" r="2906" b="4120"/>
          <a:stretch/>
        </p:blipFill>
        <p:spPr>
          <a:xfrm>
            <a:off x="2330370" y="0"/>
            <a:ext cx="9861630" cy="6858000"/>
          </a:xfrm>
          <a:prstGeom prst="rect">
            <a:avLst/>
          </a:prstGeom>
        </p:spPr>
      </p:pic>
    </p:spTree>
    <p:extLst>
      <p:ext uri="{BB962C8B-B14F-4D97-AF65-F5344CB8AC3E}">
        <p14:creationId xmlns:p14="http://schemas.microsoft.com/office/powerpoint/2010/main" val="1555173076"/>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093976D-FCBC-02CE-E384-BBA5AE4A2BB0}"/>
              </a:ext>
            </a:extLst>
          </p:cNvPr>
          <p:cNvSpPr txBox="1"/>
          <p:nvPr/>
        </p:nvSpPr>
        <p:spPr>
          <a:xfrm rot="16200000">
            <a:off x="-570680" y="2951946"/>
            <a:ext cx="3592650" cy="954107"/>
          </a:xfrm>
          <a:prstGeom prst="rect">
            <a:avLst/>
          </a:prstGeom>
          <a:noFill/>
        </p:spPr>
        <p:txBody>
          <a:bodyPr wrap="none" rtlCol="0">
            <a:spAutoFit/>
          </a:bodyPr>
          <a:lstStyle/>
          <a:p>
            <a:r>
              <a:rPr lang="en-IN" sz="5600" dirty="0">
                <a:solidFill>
                  <a:schemeClr val="bg1"/>
                </a:solidFill>
                <a:latin typeface="Fave Script Bold Pro" panose="020F0502020204030204" pitchFamily="2" charset="0"/>
              </a:rPr>
              <a:t>LOW   FIDELITY </a:t>
            </a:r>
          </a:p>
        </p:txBody>
      </p:sp>
      <p:pic>
        <p:nvPicPr>
          <p:cNvPr id="4" name="Picture 3">
            <a:extLst>
              <a:ext uri="{FF2B5EF4-FFF2-40B4-BE49-F238E27FC236}">
                <a16:creationId xmlns:a16="http://schemas.microsoft.com/office/drawing/2014/main" id="{07F4B079-48A5-298A-E149-72F9EC98B17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7509" r="49796" b="18911"/>
          <a:stretch/>
        </p:blipFill>
        <p:spPr>
          <a:xfrm>
            <a:off x="8853256" y="865574"/>
            <a:ext cx="2435852" cy="4913117"/>
          </a:xfrm>
          <a:prstGeom prst="rect">
            <a:avLst/>
          </a:prstGeom>
        </p:spPr>
      </p:pic>
      <p:pic>
        <p:nvPicPr>
          <p:cNvPr id="10" name="Picture 9">
            <a:extLst>
              <a:ext uri="{FF2B5EF4-FFF2-40B4-BE49-F238E27FC236}">
                <a16:creationId xmlns:a16="http://schemas.microsoft.com/office/drawing/2014/main" id="{2EDE6803-49FB-D86C-E8B2-06F6BF4F365A}"/>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51458" t="5499" b="18971"/>
          <a:stretch/>
        </p:blipFill>
        <p:spPr>
          <a:xfrm>
            <a:off x="5494589" y="865574"/>
            <a:ext cx="2520000" cy="4913117"/>
          </a:xfrm>
          <a:prstGeom prst="rect">
            <a:avLst/>
          </a:prstGeom>
        </p:spPr>
      </p:pic>
      <p:pic>
        <p:nvPicPr>
          <p:cNvPr id="15" name="Picture 14">
            <a:extLst>
              <a:ext uri="{FF2B5EF4-FFF2-40B4-BE49-F238E27FC236}">
                <a16:creationId xmlns:a16="http://schemas.microsoft.com/office/drawing/2014/main" id="{87356E57-553E-5F85-3A52-C1B5DBB575C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5309" r="47185" b="19476"/>
          <a:stretch/>
        </p:blipFill>
        <p:spPr>
          <a:xfrm>
            <a:off x="2162892" y="865575"/>
            <a:ext cx="2520000" cy="4913117"/>
          </a:xfrm>
          <a:prstGeom prst="rect">
            <a:avLst/>
          </a:prstGeom>
        </p:spPr>
      </p:pic>
    </p:spTree>
    <p:extLst>
      <p:ext uri="{BB962C8B-B14F-4D97-AF65-F5344CB8AC3E}">
        <p14:creationId xmlns:p14="http://schemas.microsoft.com/office/powerpoint/2010/main" val="272120835"/>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093976D-FCBC-02CE-E384-BBA5AE4A2BB0}"/>
              </a:ext>
            </a:extLst>
          </p:cNvPr>
          <p:cNvSpPr txBox="1"/>
          <p:nvPr/>
        </p:nvSpPr>
        <p:spPr>
          <a:xfrm rot="16200000">
            <a:off x="-570680" y="2951946"/>
            <a:ext cx="3592650" cy="954107"/>
          </a:xfrm>
          <a:prstGeom prst="rect">
            <a:avLst/>
          </a:prstGeom>
          <a:noFill/>
        </p:spPr>
        <p:txBody>
          <a:bodyPr wrap="none" rtlCol="0">
            <a:spAutoFit/>
          </a:bodyPr>
          <a:lstStyle/>
          <a:p>
            <a:r>
              <a:rPr lang="en-IN" sz="5600" dirty="0">
                <a:solidFill>
                  <a:schemeClr val="bg1"/>
                </a:solidFill>
                <a:latin typeface="Fave Script Bold Pro" panose="020F0502020204030204" pitchFamily="2" charset="0"/>
              </a:rPr>
              <a:t>LOW   FIDELITY </a:t>
            </a:r>
          </a:p>
        </p:txBody>
      </p:sp>
      <p:pic>
        <p:nvPicPr>
          <p:cNvPr id="4" name="Picture 3">
            <a:extLst>
              <a:ext uri="{FF2B5EF4-FFF2-40B4-BE49-F238E27FC236}">
                <a16:creationId xmlns:a16="http://schemas.microsoft.com/office/drawing/2014/main" id="{07F4B079-48A5-298A-E149-72F9EC98B17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50000" t="11493" r="1463" b="18809"/>
          <a:stretch/>
        </p:blipFill>
        <p:spPr>
          <a:xfrm>
            <a:off x="8743717" y="862936"/>
            <a:ext cx="2434356" cy="4910478"/>
          </a:xfrm>
          <a:prstGeom prst="rect">
            <a:avLst/>
          </a:prstGeom>
        </p:spPr>
      </p:pic>
      <p:pic>
        <p:nvPicPr>
          <p:cNvPr id="10" name="Picture 9">
            <a:extLst>
              <a:ext uri="{FF2B5EF4-FFF2-40B4-BE49-F238E27FC236}">
                <a16:creationId xmlns:a16="http://schemas.microsoft.com/office/drawing/2014/main" id="{2EDE6803-49FB-D86C-E8B2-06F6BF4F365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230" t="8590" r="48030" b="18483"/>
          <a:stretch/>
        </p:blipFill>
        <p:spPr>
          <a:xfrm>
            <a:off x="5674672" y="860297"/>
            <a:ext cx="2351314" cy="4913117"/>
          </a:xfrm>
          <a:prstGeom prst="rect">
            <a:avLst/>
          </a:prstGeom>
        </p:spPr>
      </p:pic>
      <p:pic>
        <p:nvPicPr>
          <p:cNvPr id="15" name="Picture 14">
            <a:extLst>
              <a:ext uri="{FF2B5EF4-FFF2-40B4-BE49-F238E27FC236}">
                <a16:creationId xmlns:a16="http://schemas.microsoft.com/office/drawing/2014/main" id="{87356E57-553E-5F85-3A52-C1B5DBB575C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49763" t="10109" r="-894" b="18104"/>
          <a:stretch/>
        </p:blipFill>
        <p:spPr>
          <a:xfrm>
            <a:off x="2605628" y="865574"/>
            <a:ext cx="2351314" cy="4910479"/>
          </a:xfrm>
          <a:prstGeom prst="rect">
            <a:avLst/>
          </a:prstGeom>
        </p:spPr>
      </p:pic>
    </p:spTree>
    <p:extLst>
      <p:ext uri="{BB962C8B-B14F-4D97-AF65-F5344CB8AC3E}">
        <p14:creationId xmlns:p14="http://schemas.microsoft.com/office/powerpoint/2010/main" val="33485709"/>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093976D-FCBC-02CE-E384-BBA5AE4A2BB0}"/>
              </a:ext>
            </a:extLst>
          </p:cNvPr>
          <p:cNvSpPr txBox="1"/>
          <p:nvPr/>
        </p:nvSpPr>
        <p:spPr>
          <a:xfrm rot="16200000">
            <a:off x="-671669" y="2951946"/>
            <a:ext cx="3794629" cy="954107"/>
          </a:xfrm>
          <a:prstGeom prst="rect">
            <a:avLst/>
          </a:prstGeom>
          <a:noFill/>
        </p:spPr>
        <p:txBody>
          <a:bodyPr wrap="none" rtlCol="0">
            <a:spAutoFit/>
          </a:bodyPr>
          <a:lstStyle/>
          <a:p>
            <a:r>
              <a:rPr lang="en-IN" sz="5600" dirty="0">
                <a:solidFill>
                  <a:schemeClr val="bg1"/>
                </a:solidFill>
                <a:latin typeface="Fave Script Bold Pro" panose="020F0502020204030204" pitchFamily="2" charset="0"/>
              </a:rPr>
              <a:t>HIGH   FIDELITY </a:t>
            </a:r>
          </a:p>
        </p:txBody>
      </p:sp>
      <p:pic>
        <p:nvPicPr>
          <p:cNvPr id="4" name="Picture 3" descr="A screenshot of a login box&#10;&#10;Description automatically generated">
            <a:extLst>
              <a:ext uri="{FF2B5EF4-FFF2-40B4-BE49-F238E27FC236}">
                <a16:creationId xmlns:a16="http://schemas.microsoft.com/office/drawing/2014/main" id="{07F4B079-48A5-298A-E149-72F9EC98B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6287" y="166665"/>
            <a:ext cx="3086100" cy="6524667"/>
          </a:xfrm>
          <a:prstGeom prst="rect">
            <a:avLst/>
          </a:prstGeom>
        </p:spPr>
      </p:pic>
      <p:pic>
        <p:nvPicPr>
          <p:cNvPr id="10" name="Picture 9" descr="A screenshot of a login form&#10;&#10;Description automatically generated">
            <a:extLst>
              <a:ext uri="{FF2B5EF4-FFF2-40B4-BE49-F238E27FC236}">
                <a16:creationId xmlns:a16="http://schemas.microsoft.com/office/drawing/2014/main" id="{2EDE6803-49FB-D86C-E8B2-06F6BF4F3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9900" y="166665"/>
            <a:ext cx="3086100" cy="6524667"/>
          </a:xfrm>
          <a:prstGeom prst="rect">
            <a:avLst/>
          </a:prstGeom>
        </p:spPr>
      </p:pic>
      <p:pic>
        <p:nvPicPr>
          <p:cNvPr id="15" name="Picture 14" descr="A black text on a white background&#10;&#10;Description automatically generated">
            <a:extLst>
              <a:ext uri="{FF2B5EF4-FFF2-40B4-BE49-F238E27FC236}">
                <a16:creationId xmlns:a16="http://schemas.microsoft.com/office/drawing/2014/main" id="{87356E57-553E-5F85-3A52-C1B5DBB575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8248" y="166666"/>
            <a:ext cx="2936100" cy="6524667"/>
          </a:xfrm>
          <a:prstGeom prst="rect">
            <a:avLst/>
          </a:prstGeom>
        </p:spPr>
      </p:pic>
    </p:spTree>
    <p:extLst>
      <p:ext uri="{BB962C8B-B14F-4D97-AF65-F5344CB8AC3E}">
        <p14:creationId xmlns:p14="http://schemas.microsoft.com/office/powerpoint/2010/main" val="867055626"/>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093976D-FCBC-02CE-E384-BBA5AE4A2BB0}"/>
              </a:ext>
            </a:extLst>
          </p:cNvPr>
          <p:cNvSpPr txBox="1"/>
          <p:nvPr/>
        </p:nvSpPr>
        <p:spPr>
          <a:xfrm rot="16200000">
            <a:off x="-276535" y="2951946"/>
            <a:ext cx="3004349" cy="954107"/>
          </a:xfrm>
          <a:prstGeom prst="rect">
            <a:avLst/>
          </a:prstGeom>
          <a:noFill/>
        </p:spPr>
        <p:txBody>
          <a:bodyPr wrap="none" rtlCol="0">
            <a:spAutoFit/>
          </a:bodyPr>
          <a:lstStyle/>
          <a:p>
            <a:r>
              <a:rPr lang="en-IN" sz="5600" dirty="0">
                <a:solidFill>
                  <a:schemeClr val="bg1"/>
                </a:solidFill>
                <a:latin typeface="Fave Script Bold Pro" panose="020F0502020204030204" pitchFamily="2" charset="0"/>
              </a:rPr>
              <a:t>STYLE GUIDE</a:t>
            </a:r>
          </a:p>
        </p:txBody>
      </p:sp>
      <p:pic>
        <p:nvPicPr>
          <p:cNvPr id="4" name="Picture 3" descr="A screenshot of a computer&#10;&#10;Description automatically generated">
            <a:extLst>
              <a:ext uri="{FF2B5EF4-FFF2-40B4-BE49-F238E27FC236}">
                <a16:creationId xmlns:a16="http://schemas.microsoft.com/office/drawing/2014/main" id="{02B3B6A7-2527-342F-1875-20A3D0A6D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2148" y="104175"/>
            <a:ext cx="4887704" cy="6649650"/>
          </a:xfrm>
          <a:prstGeom prst="rect">
            <a:avLst/>
          </a:prstGeom>
        </p:spPr>
      </p:pic>
    </p:spTree>
    <p:extLst>
      <p:ext uri="{BB962C8B-B14F-4D97-AF65-F5344CB8AC3E}">
        <p14:creationId xmlns:p14="http://schemas.microsoft.com/office/powerpoint/2010/main" val="884597608"/>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093976D-FCBC-02CE-E384-BBA5AE4A2BB0}"/>
              </a:ext>
            </a:extLst>
          </p:cNvPr>
          <p:cNvSpPr txBox="1"/>
          <p:nvPr/>
        </p:nvSpPr>
        <p:spPr>
          <a:xfrm rot="16200000">
            <a:off x="13612" y="2951946"/>
            <a:ext cx="2424062" cy="954107"/>
          </a:xfrm>
          <a:prstGeom prst="rect">
            <a:avLst/>
          </a:prstGeom>
          <a:noFill/>
        </p:spPr>
        <p:txBody>
          <a:bodyPr wrap="none" rtlCol="0">
            <a:spAutoFit/>
          </a:bodyPr>
          <a:lstStyle/>
          <a:p>
            <a:r>
              <a:rPr lang="en-IN" sz="5600" dirty="0">
                <a:solidFill>
                  <a:schemeClr val="bg1"/>
                </a:solidFill>
                <a:latin typeface="Fave Script Bold Pro" panose="020F0502020204030204" pitchFamily="2" charset="0"/>
              </a:rPr>
              <a:t>UI SREENS</a:t>
            </a:r>
          </a:p>
        </p:txBody>
      </p:sp>
      <p:pic>
        <p:nvPicPr>
          <p:cNvPr id="13" name="Picture 12" descr="Screens screenshot of a mobile app&#10;&#10;Description automatically generated">
            <a:extLst>
              <a:ext uri="{FF2B5EF4-FFF2-40B4-BE49-F238E27FC236}">
                <a16:creationId xmlns:a16="http://schemas.microsoft.com/office/drawing/2014/main" id="{C8B65391-F35A-224F-1FB3-EA35CAC355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610" y="554769"/>
            <a:ext cx="8661750" cy="5466708"/>
          </a:xfrm>
          <a:prstGeom prst="rect">
            <a:avLst/>
          </a:prstGeom>
        </p:spPr>
      </p:pic>
    </p:spTree>
    <p:extLst>
      <p:ext uri="{BB962C8B-B14F-4D97-AF65-F5344CB8AC3E}">
        <p14:creationId xmlns:p14="http://schemas.microsoft.com/office/powerpoint/2010/main" val="365524783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335876" y="2208895"/>
            <a:ext cx="5883342" cy="861774"/>
          </a:xfrm>
          <a:prstGeom prst="rect">
            <a:avLst/>
          </a:prstGeom>
          <a:noFill/>
        </p:spPr>
        <p:txBody>
          <a:bodyPr wrap="none" rtlCol="0">
            <a:spAutoFit/>
          </a:bodyPr>
          <a:lstStyle/>
          <a:p>
            <a:r>
              <a:rPr lang="en-US" sz="5000" dirty="0">
                <a:solidFill>
                  <a:schemeClr val="bg1"/>
                </a:solidFill>
                <a:latin typeface="Lato" panose="020F0502020204030204" pitchFamily="34" charset="0"/>
                <a:ea typeface="Lato" panose="020F0502020204030204" pitchFamily="34" charset="0"/>
                <a:cs typeface="Lato" panose="020F0502020204030204" pitchFamily="34" charset="0"/>
              </a:rPr>
              <a:t>HDFC MOBILE APP</a:t>
            </a:r>
          </a:p>
        </p:txBody>
      </p:sp>
      <p:sp>
        <p:nvSpPr>
          <p:cNvPr id="5" name="TextBox 4">
            <a:extLst>
              <a:ext uri="{FF2B5EF4-FFF2-40B4-BE49-F238E27FC236}">
                <a16:creationId xmlns:a16="http://schemas.microsoft.com/office/drawing/2014/main" id="{F8C69640-FDD8-7A86-B3D2-73E22EF9310E}"/>
              </a:ext>
            </a:extLst>
          </p:cNvPr>
          <p:cNvSpPr txBox="1"/>
          <p:nvPr/>
        </p:nvSpPr>
        <p:spPr>
          <a:xfrm>
            <a:off x="388308" y="3771084"/>
            <a:ext cx="7330752" cy="1384995"/>
          </a:xfrm>
          <a:prstGeom prst="rect">
            <a:avLst/>
          </a:prstGeom>
          <a:noFill/>
        </p:spPr>
        <p:txBody>
          <a:bodyPr wrap="square" rtlCol="0">
            <a:spAutoFit/>
          </a:bodyPr>
          <a:lstStyle/>
          <a:p>
            <a:r>
              <a:rPr lang="en-IN" sz="1200" dirty="0">
                <a:solidFill>
                  <a:schemeClr val="accent2">
                    <a:lumMod val="40000"/>
                    <a:lumOff val="60000"/>
                  </a:schemeClr>
                </a:solidFill>
                <a:latin typeface="Poppins" panose="00000500000000000000" pitchFamily="2" charset="0"/>
                <a:cs typeface="Poppins" panose="00000500000000000000" pitchFamily="2" charset="0"/>
              </a:rPr>
              <a:t>The objective of revamping the HDFC Bank mobile app's user interface and user experience is to create a modern, user-centric, and intuitive digital banking platform that enhances customer satisfaction, simplifies financial interactions, and fosters a stronger digital banking relationship between HDFC Bank and its customers. By addressing existing usability issues, streamlining navigation, and incorporating user feedback, the revamped app aims to provide a seamless and efficient banking experience that encourages users to engage more frequently and confidently with their finances through the app.</a:t>
            </a:r>
          </a:p>
        </p:txBody>
      </p:sp>
      <p:sp>
        <p:nvSpPr>
          <p:cNvPr id="64" name="Oval 63">
            <a:extLst>
              <a:ext uri="{FF2B5EF4-FFF2-40B4-BE49-F238E27FC236}">
                <a16:creationId xmlns:a16="http://schemas.microsoft.com/office/drawing/2014/main" id="{9D93EFE6-52B4-AFC6-C0B8-FC0C7637C85D}"/>
              </a:ext>
            </a:extLst>
          </p:cNvPr>
          <p:cNvSpPr/>
          <p:nvPr/>
        </p:nvSpPr>
        <p:spPr>
          <a:xfrm>
            <a:off x="-17360787" y="-4911431"/>
            <a:ext cx="16680872" cy="1668086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3367614" y="4187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3221250" y="50337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2212020" y="51780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3056853" y="51780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1367189" y="51780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3056853" y="863236"/>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3056853"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2224094"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Science</a:t>
            </a:r>
          </a:p>
        </p:txBody>
      </p:sp>
      <p:sp>
        <p:nvSpPr>
          <p:cNvPr id="57" name="TextBox 56">
            <a:extLst>
              <a:ext uri="{FF2B5EF4-FFF2-40B4-BE49-F238E27FC236}">
                <a16:creationId xmlns:a16="http://schemas.microsoft.com/office/drawing/2014/main" id="{1663827B-CF9E-13A4-1884-B41D61333FEF}"/>
              </a:ext>
            </a:extLst>
          </p:cNvPr>
          <p:cNvSpPr txBox="1"/>
          <p:nvPr/>
        </p:nvSpPr>
        <p:spPr>
          <a:xfrm>
            <a:off x="-1372438"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3107532" y="4591429"/>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2224094"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1372438"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3056853" y="26711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3056853" y="37829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2212020" y="37829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1367189" y="37829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1367189" y="26711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sp>
        <p:nvSpPr>
          <p:cNvPr id="69" name="Freeform: Shape 68">
            <a:extLst>
              <a:ext uri="{FF2B5EF4-FFF2-40B4-BE49-F238E27FC236}">
                <a16:creationId xmlns:a16="http://schemas.microsoft.com/office/drawing/2014/main" id="{9652D869-76BD-A5BA-173C-481FB2F7D6AE}"/>
              </a:ext>
            </a:extLst>
          </p:cNvPr>
          <p:cNvSpPr/>
          <p:nvPr/>
        </p:nvSpPr>
        <p:spPr>
          <a:xfrm>
            <a:off x="-3292317" y="491983"/>
            <a:ext cx="2954744" cy="5858748"/>
          </a:xfrm>
          <a:custGeom>
            <a:avLst/>
            <a:gdLst>
              <a:gd name="connsiteX0" fmla="*/ 450510 w 2954744"/>
              <a:gd name="connsiteY0" fmla="*/ 0 h 5858748"/>
              <a:gd name="connsiteX1" fmla="*/ 608367 w 2954744"/>
              <a:gd name="connsiteY1" fmla="*/ 0 h 5858748"/>
              <a:gd name="connsiteX2" fmla="*/ 608367 w 2954744"/>
              <a:gd name="connsiteY2" fmla="*/ 58418 h 5858748"/>
              <a:gd name="connsiteX3" fmla="*/ 753902 w 2954744"/>
              <a:gd name="connsiteY3" fmla="*/ 203953 h 5858748"/>
              <a:gd name="connsiteX4" fmla="*/ 2200841 w 2954744"/>
              <a:gd name="connsiteY4" fmla="*/ 203953 h 5858748"/>
              <a:gd name="connsiteX5" fmla="*/ 2346376 w 2954744"/>
              <a:gd name="connsiteY5" fmla="*/ 58418 h 5858748"/>
              <a:gd name="connsiteX6" fmla="*/ 2346376 w 2954744"/>
              <a:gd name="connsiteY6" fmla="*/ 0 h 5858748"/>
              <a:gd name="connsiteX7" fmla="*/ 2504234 w 2954744"/>
              <a:gd name="connsiteY7" fmla="*/ 0 h 5858748"/>
              <a:gd name="connsiteX8" fmla="*/ 2954744 w 2954744"/>
              <a:gd name="connsiteY8" fmla="*/ 450510 h 5858748"/>
              <a:gd name="connsiteX9" fmla="*/ 2954744 w 2954744"/>
              <a:gd name="connsiteY9" fmla="*/ 5408238 h 5858748"/>
              <a:gd name="connsiteX10" fmla="*/ 2504234 w 2954744"/>
              <a:gd name="connsiteY10" fmla="*/ 5858748 h 5858748"/>
              <a:gd name="connsiteX11" fmla="*/ 450510 w 2954744"/>
              <a:gd name="connsiteY11" fmla="*/ 5858748 h 5858748"/>
              <a:gd name="connsiteX12" fmla="*/ 0 w 2954744"/>
              <a:gd name="connsiteY12" fmla="*/ 5408238 h 5858748"/>
              <a:gd name="connsiteX13" fmla="*/ 0 w 2954744"/>
              <a:gd name="connsiteY13" fmla="*/ 450510 h 5858748"/>
              <a:gd name="connsiteX14" fmla="*/ 450510 w 2954744"/>
              <a:gd name="connsiteY14" fmla="*/ 0 h 585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4744" h="5858748">
                <a:moveTo>
                  <a:pt x="450510" y="0"/>
                </a:moveTo>
                <a:lnTo>
                  <a:pt x="608367" y="0"/>
                </a:lnTo>
                <a:lnTo>
                  <a:pt x="608367" y="58418"/>
                </a:lnTo>
                <a:cubicBezTo>
                  <a:pt x="608367" y="138795"/>
                  <a:pt x="673525" y="203953"/>
                  <a:pt x="753902" y="203953"/>
                </a:cubicBezTo>
                <a:lnTo>
                  <a:pt x="2200841" y="203953"/>
                </a:lnTo>
                <a:cubicBezTo>
                  <a:pt x="2281218" y="203953"/>
                  <a:pt x="2346376" y="138795"/>
                  <a:pt x="2346376" y="58418"/>
                </a:cubicBezTo>
                <a:lnTo>
                  <a:pt x="2346376" y="0"/>
                </a:lnTo>
                <a:lnTo>
                  <a:pt x="2504234" y="0"/>
                </a:lnTo>
                <a:cubicBezTo>
                  <a:pt x="2753044" y="0"/>
                  <a:pt x="2954744" y="201700"/>
                  <a:pt x="2954744" y="450510"/>
                </a:cubicBezTo>
                <a:lnTo>
                  <a:pt x="2954744" y="5408238"/>
                </a:lnTo>
                <a:cubicBezTo>
                  <a:pt x="2954744" y="5657048"/>
                  <a:pt x="2753044" y="5858748"/>
                  <a:pt x="2504234" y="5858748"/>
                </a:cubicBezTo>
                <a:lnTo>
                  <a:pt x="450510" y="5858748"/>
                </a:lnTo>
                <a:cubicBezTo>
                  <a:pt x="201700" y="5858748"/>
                  <a:pt x="0" y="5657048"/>
                  <a:pt x="0" y="5408238"/>
                </a:cubicBezTo>
                <a:lnTo>
                  <a:pt x="0" y="450510"/>
                </a:lnTo>
                <a:cubicBezTo>
                  <a:pt x="0" y="201700"/>
                  <a:pt x="201700" y="0"/>
                  <a:pt x="450510" y="0"/>
                </a:cubicBezTo>
                <a:close/>
              </a:path>
            </a:pathLst>
          </a:cu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46F96470-261E-3E74-6703-46DF0B3C39D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flipH="1">
            <a:off x="636083" y="538301"/>
            <a:ext cx="798604" cy="798604"/>
          </a:xfrm>
          <a:prstGeom prst="rect">
            <a:avLst/>
          </a:prstGeom>
        </p:spPr>
      </p:pic>
      <p:pic>
        <p:nvPicPr>
          <p:cNvPr id="6" name="Picture 5">
            <a:extLst>
              <a:ext uri="{FF2B5EF4-FFF2-40B4-BE49-F238E27FC236}">
                <a16:creationId xmlns:a16="http://schemas.microsoft.com/office/drawing/2014/main" id="{1DDB791F-51A5-B925-4CC9-DF590F0578F2}"/>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10000" r="90000">
                        <a14:foregroundMark x1="68945" y1="22266" x2="68945" y2="22266"/>
                        <a14:foregroundMark x1="78711" y1="75195" x2="78711" y2="75195"/>
                        <a14:foregroundMark x1="50781" y1="56641" x2="50781" y2="56641"/>
                        <a14:foregroundMark x1="29883" y1="79883" x2="29883" y2="79883"/>
                      </a14:backgroundRemoval>
                    </a14:imgEffect>
                  </a14:imgLayer>
                </a14:imgProps>
              </a:ext>
              <a:ext uri="{28A0092B-C50C-407E-A947-70E740481C1C}">
                <a14:useLocalDpi xmlns:a14="http://schemas.microsoft.com/office/drawing/2010/main" val="0"/>
              </a:ext>
            </a:extLst>
          </a:blip>
          <a:stretch>
            <a:fillRect/>
          </a:stretch>
        </p:blipFill>
        <p:spPr>
          <a:xfrm rot="850680" flipH="1">
            <a:off x="7194869" y="-267859"/>
            <a:ext cx="6887419" cy="6887419"/>
          </a:xfrm>
          <a:prstGeom prst="rect">
            <a:avLst/>
          </a:prstGeom>
        </p:spPr>
      </p:pic>
      <p:sp>
        <p:nvSpPr>
          <p:cNvPr id="7" name="TextBox 6">
            <a:extLst>
              <a:ext uri="{FF2B5EF4-FFF2-40B4-BE49-F238E27FC236}">
                <a16:creationId xmlns:a16="http://schemas.microsoft.com/office/drawing/2014/main" id="{016B041D-01A8-955C-83F9-32AB58833CB1}"/>
              </a:ext>
            </a:extLst>
          </p:cNvPr>
          <p:cNvSpPr txBox="1"/>
          <p:nvPr/>
        </p:nvSpPr>
        <p:spPr>
          <a:xfrm>
            <a:off x="388308" y="3251018"/>
            <a:ext cx="1430200" cy="477054"/>
          </a:xfrm>
          <a:prstGeom prst="rect">
            <a:avLst/>
          </a:prstGeom>
          <a:noFill/>
        </p:spPr>
        <p:txBody>
          <a:bodyPr wrap="none" rtlCol="0">
            <a:spAutoFit/>
          </a:bodyPr>
          <a:lstStyle/>
          <a:p>
            <a:r>
              <a:rPr lang="en-IN" sz="2500" dirty="0">
                <a:solidFill>
                  <a:schemeClr val="bg1"/>
                </a:solidFill>
                <a:latin typeface="Fave Script Bold Pro" pitchFamily="2" charset="0"/>
              </a:rPr>
              <a:t>Main Objective</a:t>
            </a:r>
          </a:p>
        </p:txBody>
      </p:sp>
    </p:spTree>
    <p:extLst>
      <p:ext uri="{BB962C8B-B14F-4D97-AF65-F5344CB8AC3E}">
        <p14:creationId xmlns:p14="http://schemas.microsoft.com/office/powerpoint/2010/main" val="2075984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093976D-FCBC-02CE-E384-BBA5AE4A2BB0}"/>
              </a:ext>
            </a:extLst>
          </p:cNvPr>
          <p:cNvSpPr txBox="1"/>
          <p:nvPr/>
        </p:nvSpPr>
        <p:spPr>
          <a:xfrm rot="16200000">
            <a:off x="13612" y="2951946"/>
            <a:ext cx="2424062" cy="954107"/>
          </a:xfrm>
          <a:prstGeom prst="rect">
            <a:avLst/>
          </a:prstGeom>
          <a:noFill/>
        </p:spPr>
        <p:txBody>
          <a:bodyPr wrap="none" rtlCol="0">
            <a:spAutoFit/>
          </a:bodyPr>
          <a:lstStyle/>
          <a:p>
            <a:r>
              <a:rPr lang="en-IN" sz="5600" dirty="0">
                <a:solidFill>
                  <a:schemeClr val="bg1"/>
                </a:solidFill>
                <a:latin typeface="Fave Script Bold Pro" panose="020F0502020204030204" pitchFamily="2" charset="0"/>
              </a:rPr>
              <a:t>UI SREENS</a:t>
            </a:r>
          </a:p>
        </p:txBody>
      </p:sp>
      <p:pic>
        <p:nvPicPr>
          <p:cNvPr id="13" name="Picture 12">
            <a:extLst>
              <a:ext uri="{FF2B5EF4-FFF2-40B4-BE49-F238E27FC236}">
                <a16:creationId xmlns:a16="http://schemas.microsoft.com/office/drawing/2014/main" id="{C8B65391-F35A-224F-1FB3-EA35CAC355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19610" y="763818"/>
            <a:ext cx="8661750" cy="5048609"/>
          </a:xfrm>
          <a:prstGeom prst="rect">
            <a:avLst/>
          </a:prstGeom>
        </p:spPr>
      </p:pic>
    </p:spTree>
    <p:extLst>
      <p:ext uri="{BB962C8B-B14F-4D97-AF65-F5344CB8AC3E}">
        <p14:creationId xmlns:p14="http://schemas.microsoft.com/office/powerpoint/2010/main" val="677628038"/>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093976D-FCBC-02CE-E384-BBA5AE4A2BB0}"/>
              </a:ext>
            </a:extLst>
          </p:cNvPr>
          <p:cNvSpPr txBox="1"/>
          <p:nvPr/>
        </p:nvSpPr>
        <p:spPr>
          <a:xfrm rot="16200000">
            <a:off x="13612" y="2951946"/>
            <a:ext cx="2424062" cy="954107"/>
          </a:xfrm>
          <a:prstGeom prst="rect">
            <a:avLst/>
          </a:prstGeom>
          <a:noFill/>
        </p:spPr>
        <p:txBody>
          <a:bodyPr wrap="none" rtlCol="0">
            <a:spAutoFit/>
          </a:bodyPr>
          <a:lstStyle/>
          <a:p>
            <a:r>
              <a:rPr lang="en-IN" sz="5600" dirty="0">
                <a:solidFill>
                  <a:schemeClr val="bg1"/>
                </a:solidFill>
                <a:latin typeface="Fave Script Bold Pro" panose="020F0502020204030204" pitchFamily="2" charset="0"/>
              </a:rPr>
              <a:t>UI SREENS</a:t>
            </a:r>
          </a:p>
        </p:txBody>
      </p:sp>
      <p:pic>
        <p:nvPicPr>
          <p:cNvPr id="13" name="Picture 12">
            <a:extLst>
              <a:ext uri="{FF2B5EF4-FFF2-40B4-BE49-F238E27FC236}">
                <a16:creationId xmlns:a16="http://schemas.microsoft.com/office/drawing/2014/main" id="{C8B65391-F35A-224F-1FB3-EA35CAC355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19610" y="641477"/>
            <a:ext cx="8661750" cy="5293291"/>
          </a:xfrm>
          <a:prstGeom prst="rect">
            <a:avLst/>
          </a:prstGeom>
        </p:spPr>
      </p:pic>
    </p:spTree>
    <p:extLst>
      <p:ext uri="{BB962C8B-B14F-4D97-AF65-F5344CB8AC3E}">
        <p14:creationId xmlns:p14="http://schemas.microsoft.com/office/powerpoint/2010/main" val="4238940857"/>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093976D-FCBC-02CE-E384-BBA5AE4A2BB0}"/>
              </a:ext>
            </a:extLst>
          </p:cNvPr>
          <p:cNvSpPr txBox="1"/>
          <p:nvPr/>
        </p:nvSpPr>
        <p:spPr>
          <a:xfrm rot="16200000">
            <a:off x="13612" y="2951946"/>
            <a:ext cx="2424062" cy="954107"/>
          </a:xfrm>
          <a:prstGeom prst="rect">
            <a:avLst/>
          </a:prstGeom>
          <a:noFill/>
        </p:spPr>
        <p:txBody>
          <a:bodyPr wrap="none" rtlCol="0">
            <a:spAutoFit/>
          </a:bodyPr>
          <a:lstStyle/>
          <a:p>
            <a:r>
              <a:rPr lang="en-IN" sz="5600" dirty="0">
                <a:solidFill>
                  <a:schemeClr val="bg1"/>
                </a:solidFill>
                <a:latin typeface="Fave Script Bold Pro" panose="020F0502020204030204" pitchFamily="2" charset="0"/>
              </a:rPr>
              <a:t>UI SREENS</a:t>
            </a:r>
          </a:p>
        </p:txBody>
      </p:sp>
      <p:pic>
        <p:nvPicPr>
          <p:cNvPr id="13" name="Picture 12">
            <a:extLst>
              <a:ext uri="{FF2B5EF4-FFF2-40B4-BE49-F238E27FC236}">
                <a16:creationId xmlns:a16="http://schemas.microsoft.com/office/drawing/2014/main" id="{C8B65391-F35A-224F-1FB3-EA35CAC355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34308" y="554769"/>
            <a:ext cx="7232353" cy="5466708"/>
          </a:xfrm>
          <a:prstGeom prst="rect">
            <a:avLst/>
          </a:prstGeom>
        </p:spPr>
      </p:pic>
    </p:spTree>
    <p:extLst>
      <p:ext uri="{BB962C8B-B14F-4D97-AF65-F5344CB8AC3E}">
        <p14:creationId xmlns:p14="http://schemas.microsoft.com/office/powerpoint/2010/main" val="1904585617"/>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093976D-FCBC-02CE-E384-BBA5AE4A2BB0}"/>
              </a:ext>
            </a:extLst>
          </p:cNvPr>
          <p:cNvSpPr txBox="1"/>
          <p:nvPr/>
        </p:nvSpPr>
        <p:spPr>
          <a:xfrm rot="16200000">
            <a:off x="13612" y="2951946"/>
            <a:ext cx="2424062" cy="954107"/>
          </a:xfrm>
          <a:prstGeom prst="rect">
            <a:avLst/>
          </a:prstGeom>
          <a:noFill/>
        </p:spPr>
        <p:txBody>
          <a:bodyPr wrap="none" rtlCol="0">
            <a:spAutoFit/>
          </a:bodyPr>
          <a:lstStyle/>
          <a:p>
            <a:r>
              <a:rPr lang="en-IN" sz="5600" dirty="0">
                <a:solidFill>
                  <a:schemeClr val="bg1"/>
                </a:solidFill>
                <a:latin typeface="Fave Script Bold Pro" panose="020F0502020204030204" pitchFamily="2" charset="0"/>
              </a:rPr>
              <a:t>UI SREENS</a:t>
            </a:r>
          </a:p>
        </p:txBody>
      </p:sp>
      <p:pic>
        <p:nvPicPr>
          <p:cNvPr id="13" name="Picture 12">
            <a:extLst>
              <a:ext uri="{FF2B5EF4-FFF2-40B4-BE49-F238E27FC236}">
                <a16:creationId xmlns:a16="http://schemas.microsoft.com/office/drawing/2014/main" id="{C8B65391-F35A-224F-1FB3-EA35CAC355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19610" y="788501"/>
            <a:ext cx="8661750" cy="4999243"/>
          </a:xfrm>
          <a:prstGeom prst="rect">
            <a:avLst/>
          </a:prstGeom>
        </p:spPr>
      </p:pic>
    </p:spTree>
    <p:extLst>
      <p:ext uri="{BB962C8B-B14F-4D97-AF65-F5344CB8AC3E}">
        <p14:creationId xmlns:p14="http://schemas.microsoft.com/office/powerpoint/2010/main" val="3124861941"/>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093976D-FCBC-02CE-E384-BBA5AE4A2BB0}"/>
              </a:ext>
            </a:extLst>
          </p:cNvPr>
          <p:cNvSpPr txBox="1"/>
          <p:nvPr/>
        </p:nvSpPr>
        <p:spPr>
          <a:xfrm rot="16200000">
            <a:off x="13612" y="2951946"/>
            <a:ext cx="2424062" cy="954107"/>
          </a:xfrm>
          <a:prstGeom prst="rect">
            <a:avLst/>
          </a:prstGeom>
          <a:noFill/>
        </p:spPr>
        <p:txBody>
          <a:bodyPr wrap="none" rtlCol="0">
            <a:spAutoFit/>
          </a:bodyPr>
          <a:lstStyle/>
          <a:p>
            <a:r>
              <a:rPr lang="en-IN" sz="5600" dirty="0">
                <a:solidFill>
                  <a:schemeClr val="bg1"/>
                </a:solidFill>
                <a:latin typeface="Fave Script Bold Pro" panose="020F0502020204030204" pitchFamily="2" charset="0"/>
              </a:rPr>
              <a:t>UI SREENS</a:t>
            </a:r>
          </a:p>
        </p:txBody>
      </p:sp>
      <p:pic>
        <p:nvPicPr>
          <p:cNvPr id="13" name="Picture 12">
            <a:extLst>
              <a:ext uri="{FF2B5EF4-FFF2-40B4-BE49-F238E27FC236}">
                <a16:creationId xmlns:a16="http://schemas.microsoft.com/office/drawing/2014/main" id="{C8B65391-F35A-224F-1FB3-EA35CAC355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67209" y="755299"/>
            <a:ext cx="9230179" cy="5347401"/>
          </a:xfrm>
          <a:prstGeom prst="rect">
            <a:avLst/>
          </a:prstGeom>
        </p:spPr>
      </p:pic>
    </p:spTree>
    <p:extLst>
      <p:ext uri="{BB962C8B-B14F-4D97-AF65-F5344CB8AC3E}">
        <p14:creationId xmlns:p14="http://schemas.microsoft.com/office/powerpoint/2010/main" val="3189464128"/>
      </p:ext>
    </p:extLst>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093976D-FCBC-02CE-E384-BBA5AE4A2BB0}"/>
              </a:ext>
            </a:extLst>
          </p:cNvPr>
          <p:cNvSpPr txBox="1"/>
          <p:nvPr/>
        </p:nvSpPr>
        <p:spPr>
          <a:xfrm rot="16200000">
            <a:off x="13612" y="2951946"/>
            <a:ext cx="2424062" cy="954107"/>
          </a:xfrm>
          <a:prstGeom prst="rect">
            <a:avLst/>
          </a:prstGeom>
          <a:noFill/>
        </p:spPr>
        <p:txBody>
          <a:bodyPr wrap="none" rtlCol="0">
            <a:spAutoFit/>
          </a:bodyPr>
          <a:lstStyle/>
          <a:p>
            <a:r>
              <a:rPr lang="en-IN" sz="5600" dirty="0">
                <a:solidFill>
                  <a:schemeClr val="bg1"/>
                </a:solidFill>
                <a:latin typeface="Fave Script Bold Pro" panose="020F0502020204030204" pitchFamily="2" charset="0"/>
              </a:rPr>
              <a:t>UI SREENS</a:t>
            </a:r>
          </a:p>
        </p:txBody>
      </p:sp>
      <p:pic>
        <p:nvPicPr>
          <p:cNvPr id="13" name="Picture 12">
            <a:extLst>
              <a:ext uri="{FF2B5EF4-FFF2-40B4-BE49-F238E27FC236}">
                <a16:creationId xmlns:a16="http://schemas.microsoft.com/office/drawing/2014/main" id="{C8B65391-F35A-224F-1FB3-EA35CAC355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67209" y="786428"/>
            <a:ext cx="9230179" cy="5285143"/>
          </a:xfrm>
          <a:prstGeom prst="rect">
            <a:avLst/>
          </a:prstGeom>
        </p:spPr>
      </p:pic>
    </p:spTree>
    <p:extLst>
      <p:ext uri="{BB962C8B-B14F-4D97-AF65-F5344CB8AC3E}">
        <p14:creationId xmlns:p14="http://schemas.microsoft.com/office/powerpoint/2010/main" val="2978058996"/>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093976D-FCBC-02CE-E384-BBA5AE4A2BB0}"/>
              </a:ext>
            </a:extLst>
          </p:cNvPr>
          <p:cNvSpPr txBox="1"/>
          <p:nvPr/>
        </p:nvSpPr>
        <p:spPr>
          <a:xfrm rot="16200000">
            <a:off x="13612" y="2951946"/>
            <a:ext cx="2424062" cy="954107"/>
          </a:xfrm>
          <a:prstGeom prst="rect">
            <a:avLst/>
          </a:prstGeom>
          <a:noFill/>
        </p:spPr>
        <p:txBody>
          <a:bodyPr wrap="none" rtlCol="0">
            <a:spAutoFit/>
          </a:bodyPr>
          <a:lstStyle/>
          <a:p>
            <a:r>
              <a:rPr lang="en-IN" sz="5600" dirty="0">
                <a:solidFill>
                  <a:schemeClr val="bg1"/>
                </a:solidFill>
                <a:latin typeface="Fave Script Bold Pro" panose="020F0502020204030204" pitchFamily="2" charset="0"/>
              </a:rPr>
              <a:t>UI SREENS</a:t>
            </a:r>
          </a:p>
        </p:txBody>
      </p:sp>
      <p:pic>
        <p:nvPicPr>
          <p:cNvPr id="13" name="Picture 12">
            <a:extLst>
              <a:ext uri="{FF2B5EF4-FFF2-40B4-BE49-F238E27FC236}">
                <a16:creationId xmlns:a16="http://schemas.microsoft.com/office/drawing/2014/main" id="{C8B65391-F35A-224F-1FB3-EA35CAC355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85914" y="755299"/>
            <a:ext cx="8592769" cy="5347401"/>
          </a:xfrm>
          <a:prstGeom prst="rect">
            <a:avLst/>
          </a:prstGeom>
        </p:spPr>
      </p:pic>
    </p:spTree>
    <p:extLst>
      <p:ext uri="{BB962C8B-B14F-4D97-AF65-F5344CB8AC3E}">
        <p14:creationId xmlns:p14="http://schemas.microsoft.com/office/powerpoint/2010/main" val="1874306167"/>
      </p:ext>
    </p:extLst>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093976D-FCBC-02CE-E384-BBA5AE4A2BB0}"/>
              </a:ext>
            </a:extLst>
          </p:cNvPr>
          <p:cNvSpPr txBox="1"/>
          <p:nvPr/>
        </p:nvSpPr>
        <p:spPr>
          <a:xfrm rot="16200000">
            <a:off x="13612" y="2951946"/>
            <a:ext cx="2424062" cy="954107"/>
          </a:xfrm>
          <a:prstGeom prst="rect">
            <a:avLst/>
          </a:prstGeom>
          <a:noFill/>
        </p:spPr>
        <p:txBody>
          <a:bodyPr wrap="none" rtlCol="0">
            <a:spAutoFit/>
          </a:bodyPr>
          <a:lstStyle/>
          <a:p>
            <a:r>
              <a:rPr lang="en-IN" sz="5600" dirty="0">
                <a:solidFill>
                  <a:schemeClr val="bg1"/>
                </a:solidFill>
                <a:latin typeface="Fave Script Bold Pro" panose="020F0502020204030204" pitchFamily="2" charset="0"/>
              </a:rPr>
              <a:t>UI SREENS</a:t>
            </a:r>
          </a:p>
        </p:txBody>
      </p:sp>
      <p:pic>
        <p:nvPicPr>
          <p:cNvPr id="13" name="Picture 12">
            <a:extLst>
              <a:ext uri="{FF2B5EF4-FFF2-40B4-BE49-F238E27FC236}">
                <a16:creationId xmlns:a16="http://schemas.microsoft.com/office/drawing/2014/main" id="{C8B65391-F35A-224F-1FB3-EA35CAC355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67209" y="787209"/>
            <a:ext cx="9230179" cy="5283580"/>
          </a:xfrm>
          <a:prstGeom prst="rect">
            <a:avLst/>
          </a:prstGeom>
        </p:spPr>
      </p:pic>
    </p:spTree>
    <p:extLst>
      <p:ext uri="{BB962C8B-B14F-4D97-AF65-F5344CB8AC3E}">
        <p14:creationId xmlns:p14="http://schemas.microsoft.com/office/powerpoint/2010/main" val="746763982"/>
      </p:ext>
    </p:extLst>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093976D-FCBC-02CE-E384-BBA5AE4A2BB0}"/>
              </a:ext>
            </a:extLst>
          </p:cNvPr>
          <p:cNvSpPr txBox="1"/>
          <p:nvPr/>
        </p:nvSpPr>
        <p:spPr>
          <a:xfrm rot="16200000">
            <a:off x="13612" y="2951946"/>
            <a:ext cx="2424062" cy="954107"/>
          </a:xfrm>
          <a:prstGeom prst="rect">
            <a:avLst/>
          </a:prstGeom>
          <a:noFill/>
        </p:spPr>
        <p:txBody>
          <a:bodyPr wrap="none" rtlCol="0">
            <a:spAutoFit/>
          </a:bodyPr>
          <a:lstStyle/>
          <a:p>
            <a:r>
              <a:rPr lang="en-IN" sz="5600" dirty="0">
                <a:solidFill>
                  <a:schemeClr val="bg1"/>
                </a:solidFill>
                <a:latin typeface="Fave Script Bold Pro" panose="020F0502020204030204" pitchFamily="2" charset="0"/>
              </a:rPr>
              <a:t>UI SREENS</a:t>
            </a:r>
          </a:p>
        </p:txBody>
      </p:sp>
      <p:pic>
        <p:nvPicPr>
          <p:cNvPr id="13" name="Picture 12">
            <a:extLst>
              <a:ext uri="{FF2B5EF4-FFF2-40B4-BE49-F238E27FC236}">
                <a16:creationId xmlns:a16="http://schemas.microsoft.com/office/drawing/2014/main" id="{C8B65391-F35A-224F-1FB3-EA35CAC355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67209" y="1085115"/>
            <a:ext cx="9230179" cy="4687767"/>
          </a:xfrm>
          <a:prstGeom prst="rect">
            <a:avLst/>
          </a:prstGeom>
        </p:spPr>
      </p:pic>
    </p:spTree>
    <p:extLst>
      <p:ext uri="{BB962C8B-B14F-4D97-AF65-F5344CB8AC3E}">
        <p14:creationId xmlns:p14="http://schemas.microsoft.com/office/powerpoint/2010/main" val="2676726140"/>
      </p:ext>
    </p:extLst>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3BB71F-8559-0DE7-B836-59E72A448AC0}"/>
              </a:ext>
            </a:extLst>
          </p:cNvPr>
          <p:cNvSpPr txBox="1"/>
          <p:nvPr/>
        </p:nvSpPr>
        <p:spPr>
          <a:xfrm>
            <a:off x="4447745" y="2956560"/>
            <a:ext cx="3204724" cy="707886"/>
          </a:xfrm>
          <a:prstGeom prst="rect">
            <a:avLst/>
          </a:prstGeom>
          <a:noFill/>
        </p:spPr>
        <p:txBody>
          <a:bodyPr wrap="none" rtlCol="0">
            <a:spAutoFit/>
          </a:bodyPr>
          <a:lstStyle/>
          <a:p>
            <a:pPr algn="ctr"/>
            <a:r>
              <a:rPr lang="en-IN" sz="4000" b="1" dirty="0">
                <a:solidFill>
                  <a:schemeClr val="bg1"/>
                </a:solidFill>
                <a:latin typeface="Poppins" panose="00000500000000000000" pitchFamily="2" charset="0"/>
                <a:cs typeface="Poppins" panose="00000500000000000000" pitchFamily="2" charset="0"/>
              </a:rPr>
              <a:t>THANK YOU</a:t>
            </a:r>
          </a:p>
        </p:txBody>
      </p:sp>
    </p:spTree>
    <p:extLst>
      <p:ext uri="{BB962C8B-B14F-4D97-AF65-F5344CB8AC3E}">
        <p14:creationId xmlns:p14="http://schemas.microsoft.com/office/powerpoint/2010/main" val="1955686854"/>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56DB6-8D76-2552-7C08-3E6BCC7C3242}"/>
              </a:ext>
            </a:extLst>
          </p:cNvPr>
          <p:cNvSpPr txBox="1"/>
          <p:nvPr/>
        </p:nvSpPr>
        <p:spPr>
          <a:xfrm>
            <a:off x="335876" y="2208895"/>
            <a:ext cx="5883342" cy="861774"/>
          </a:xfrm>
          <a:prstGeom prst="rect">
            <a:avLst/>
          </a:prstGeom>
          <a:noFill/>
        </p:spPr>
        <p:txBody>
          <a:bodyPr wrap="none" rtlCol="0">
            <a:spAutoFit/>
          </a:bodyPr>
          <a:lstStyle/>
          <a:p>
            <a:r>
              <a:rPr lang="en-US" sz="5000" dirty="0">
                <a:solidFill>
                  <a:schemeClr val="bg1"/>
                </a:solidFill>
                <a:latin typeface="Lato" panose="020F0502020204030204" pitchFamily="34" charset="0"/>
                <a:ea typeface="Lato" panose="020F0502020204030204" pitchFamily="34" charset="0"/>
                <a:cs typeface="Lato" panose="020F0502020204030204" pitchFamily="34" charset="0"/>
              </a:rPr>
              <a:t>HDFC MOBILE APP</a:t>
            </a:r>
          </a:p>
        </p:txBody>
      </p:sp>
      <p:sp>
        <p:nvSpPr>
          <p:cNvPr id="5" name="TextBox 4">
            <a:extLst>
              <a:ext uri="{FF2B5EF4-FFF2-40B4-BE49-F238E27FC236}">
                <a16:creationId xmlns:a16="http://schemas.microsoft.com/office/drawing/2014/main" id="{F8C69640-FDD8-7A86-B3D2-73E22EF9310E}"/>
              </a:ext>
            </a:extLst>
          </p:cNvPr>
          <p:cNvSpPr txBox="1"/>
          <p:nvPr/>
        </p:nvSpPr>
        <p:spPr>
          <a:xfrm>
            <a:off x="388308" y="3771084"/>
            <a:ext cx="7330752" cy="2308324"/>
          </a:xfrm>
          <a:prstGeom prst="rect">
            <a:avLst/>
          </a:prstGeom>
          <a:noFill/>
        </p:spPr>
        <p:txBody>
          <a:bodyPr wrap="square" rtlCol="0">
            <a:spAutoFit/>
          </a:bodyPr>
          <a:lstStyle/>
          <a:p>
            <a:pPr marL="171450" indent="-171450">
              <a:buFont typeface="Wingdings" panose="05000000000000000000" pitchFamily="2" charset="2"/>
              <a:buChar char="§"/>
            </a:pPr>
            <a:r>
              <a:rPr lang="en-IN" sz="1200" dirty="0">
                <a:solidFill>
                  <a:schemeClr val="accent2">
                    <a:lumMod val="40000"/>
                    <a:lumOff val="60000"/>
                  </a:schemeClr>
                </a:solidFill>
                <a:latin typeface="Poppins" panose="00000500000000000000" pitchFamily="2" charset="0"/>
                <a:cs typeface="Poppins" panose="00000500000000000000" pitchFamily="2" charset="0"/>
              </a:rPr>
              <a:t>Usability: Enhance navigation and minimize user friction.</a:t>
            </a:r>
          </a:p>
          <a:p>
            <a:pPr marL="171450" indent="-171450">
              <a:buFont typeface="Wingdings" panose="05000000000000000000" pitchFamily="2" charset="2"/>
              <a:buChar char="§"/>
            </a:pPr>
            <a:r>
              <a:rPr lang="en-IN" sz="1200" dirty="0">
                <a:solidFill>
                  <a:schemeClr val="accent2">
                    <a:lumMod val="40000"/>
                    <a:lumOff val="60000"/>
                  </a:schemeClr>
                </a:solidFill>
                <a:latin typeface="Poppins" panose="00000500000000000000" pitchFamily="2" charset="0"/>
                <a:cs typeface="Poppins" panose="00000500000000000000" pitchFamily="2" charset="0"/>
              </a:rPr>
              <a:t>Design: Modernize UI elements while maintaining brand consistency.</a:t>
            </a:r>
          </a:p>
          <a:p>
            <a:pPr marL="171450" indent="-171450">
              <a:buFont typeface="Wingdings" panose="05000000000000000000" pitchFamily="2" charset="2"/>
              <a:buChar char="§"/>
            </a:pPr>
            <a:r>
              <a:rPr lang="en-IN" sz="1200" dirty="0">
                <a:solidFill>
                  <a:schemeClr val="accent2">
                    <a:lumMod val="40000"/>
                    <a:lumOff val="60000"/>
                  </a:schemeClr>
                </a:solidFill>
                <a:latin typeface="Poppins" panose="00000500000000000000" pitchFamily="2" charset="0"/>
                <a:cs typeface="Poppins" panose="00000500000000000000" pitchFamily="2" charset="0"/>
              </a:rPr>
              <a:t>Personalization: Tailor the experience based on user behaviour.</a:t>
            </a:r>
          </a:p>
          <a:p>
            <a:pPr marL="171450" indent="-171450">
              <a:buFont typeface="Wingdings" panose="05000000000000000000" pitchFamily="2" charset="2"/>
              <a:buChar char="§"/>
            </a:pPr>
            <a:r>
              <a:rPr lang="en-IN" sz="1200" dirty="0">
                <a:solidFill>
                  <a:schemeClr val="accent2">
                    <a:lumMod val="40000"/>
                    <a:lumOff val="60000"/>
                  </a:schemeClr>
                </a:solidFill>
                <a:latin typeface="Poppins" panose="00000500000000000000" pitchFamily="2" charset="0"/>
                <a:cs typeface="Poppins" panose="00000500000000000000" pitchFamily="2" charset="0"/>
              </a:rPr>
              <a:t>Efficiency: Streamline transactions for speed and accuracy.</a:t>
            </a:r>
          </a:p>
          <a:p>
            <a:pPr marL="171450" indent="-171450">
              <a:buFont typeface="Wingdings" panose="05000000000000000000" pitchFamily="2" charset="2"/>
              <a:buChar char="§"/>
            </a:pPr>
            <a:r>
              <a:rPr lang="en-IN" sz="1200" dirty="0">
                <a:solidFill>
                  <a:schemeClr val="accent2">
                    <a:lumMod val="40000"/>
                    <a:lumOff val="60000"/>
                  </a:schemeClr>
                </a:solidFill>
                <a:latin typeface="Poppins" panose="00000500000000000000" pitchFamily="2" charset="0"/>
                <a:cs typeface="Poppins" panose="00000500000000000000" pitchFamily="2" charset="0"/>
              </a:rPr>
              <a:t>Onboarding: Simplify setup and introduce features seamlessly.</a:t>
            </a:r>
          </a:p>
          <a:p>
            <a:pPr marL="171450" indent="-171450">
              <a:buFont typeface="Wingdings" panose="05000000000000000000" pitchFamily="2" charset="2"/>
              <a:buChar char="§"/>
            </a:pPr>
            <a:r>
              <a:rPr lang="en-IN" sz="1200" dirty="0">
                <a:solidFill>
                  <a:schemeClr val="accent2">
                    <a:lumMod val="40000"/>
                    <a:lumOff val="60000"/>
                  </a:schemeClr>
                </a:solidFill>
                <a:latin typeface="Poppins" panose="00000500000000000000" pitchFamily="2" charset="0"/>
                <a:cs typeface="Poppins" panose="00000500000000000000" pitchFamily="2" charset="0"/>
              </a:rPr>
              <a:t>Security: Implement advanced authentication and transparent security.</a:t>
            </a:r>
          </a:p>
          <a:p>
            <a:pPr marL="171450" indent="-171450">
              <a:buFont typeface="Wingdings" panose="05000000000000000000" pitchFamily="2" charset="2"/>
              <a:buChar char="§"/>
            </a:pPr>
            <a:r>
              <a:rPr lang="en-IN" sz="1200" dirty="0">
                <a:solidFill>
                  <a:schemeClr val="accent2">
                    <a:lumMod val="40000"/>
                    <a:lumOff val="60000"/>
                  </a:schemeClr>
                </a:solidFill>
                <a:latin typeface="Poppins" panose="00000500000000000000" pitchFamily="2" charset="0"/>
                <a:cs typeface="Poppins" panose="00000500000000000000" pitchFamily="2" charset="0"/>
              </a:rPr>
              <a:t>Accessibility: Ensure inclusive design for all users.</a:t>
            </a:r>
          </a:p>
          <a:p>
            <a:pPr marL="171450" indent="-171450">
              <a:buFont typeface="Wingdings" panose="05000000000000000000" pitchFamily="2" charset="2"/>
              <a:buChar char="§"/>
            </a:pPr>
            <a:r>
              <a:rPr lang="en-IN" sz="1200" dirty="0">
                <a:solidFill>
                  <a:schemeClr val="accent2">
                    <a:lumMod val="40000"/>
                    <a:lumOff val="60000"/>
                  </a:schemeClr>
                </a:solidFill>
                <a:latin typeface="Poppins" panose="00000500000000000000" pitchFamily="2" charset="0"/>
                <a:cs typeface="Poppins" panose="00000500000000000000" pitchFamily="2" charset="0"/>
              </a:rPr>
              <a:t>Feedback: Collect user input for ongoing improvements.</a:t>
            </a:r>
          </a:p>
          <a:p>
            <a:pPr marL="171450" indent="-171450">
              <a:buFont typeface="Wingdings" panose="05000000000000000000" pitchFamily="2" charset="2"/>
              <a:buChar char="§"/>
            </a:pPr>
            <a:r>
              <a:rPr lang="en-IN" sz="1200" dirty="0">
                <a:solidFill>
                  <a:schemeClr val="accent2">
                    <a:lumMod val="40000"/>
                    <a:lumOff val="60000"/>
                  </a:schemeClr>
                </a:solidFill>
                <a:latin typeface="Poppins" panose="00000500000000000000" pitchFamily="2" charset="0"/>
                <a:cs typeface="Poppins" panose="00000500000000000000" pitchFamily="2" charset="0"/>
              </a:rPr>
              <a:t>Account Management: Enable better control over finances.</a:t>
            </a:r>
          </a:p>
          <a:p>
            <a:pPr marL="171450" indent="-171450">
              <a:buFont typeface="Wingdings" panose="05000000000000000000" pitchFamily="2" charset="2"/>
              <a:buChar char="§"/>
            </a:pPr>
            <a:r>
              <a:rPr lang="en-IN" sz="1200" dirty="0">
                <a:solidFill>
                  <a:schemeClr val="accent2">
                    <a:lumMod val="40000"/>
                    <a:lumOff val="60000"/>
                  </a:schemeClr>
                </a:solidFill>
                <a:latin typeface="Poppins" panose="00000500000000000000" pitchFamily="2" charset="0"/>
                <a:cs typeface="Poppins" panose="00000500000000000000" pitchFamily="2" charset="0"/>
              </a:rPr>
              <a:t>Cross-Platform: Ensure consistency across devices.</a:t>
            </a:r>
          </a:p>
          <a:p>
            <a:pPr marL="171450" indent="-171450">
              <a:buFont typeface="Wingdings" panose="05000000000000000000" pitchFamily="2" charset="2"/>
              <a:buChar char="§"/>
            </a:pPr>
            <a:r>
              <a:rPr lang="en-IN" sz="1200" dirty="0">
                <a:solidFill>
                  <a:schemeClr val="accent2">
                    <a:lumMod val="40000"/>
                    <a:lumOff val="60000"/>
                  </a:schemeClr>
                </a:solidFill>
                <a:latin typeface="Poppins" panose="00000500000000000000" pitchFamily="2" charset="0"/>
                <a:cs typeface="Poppins" panose="00000500000000000000" pitchFamily="2" charset="0"/>
              </a:rPr>
              <a:t>Education: Provide financial insights and literacy.</a:t>
            </a:r>
          </a:p>
          <a:p>
            <a:pPr marL="171450" indent="-171450">
              <a:buFont typeface="Wingdings" panose="05000000000000000000" pitchFamily="2" charset="2"/>
              <a:buChar char="§"/>
            </a:pPr>
            <a:r>
              <a:rPr lang="en-IN" sz="1200" dirty="0">
                <a:solidFill>
                  <a:schemeClr val="accent2">
                    <a:lumMod val="40000"/>
                    <a:lumOff val="60000"/>
                  </a:schemeClr>
                </a:solidFill>
                <a:latin typeface="Poppins" panose="00000500000000000000" pitchFamily="2" charset="0"/>
                <a:cs typeface="Poppins" panose="00000500000000000000" pitchFamily="2" charset="0"/>
              </a:rPr>
              <a:t>Services: Promote and engage users with additional offerings.</a:t>
            </a:r>
          </a:p>
        </p:txBody>
      </p:sp>
      <p:sp>
        <p:nvSpPr>
          <p:cNvPr id="64" name="Oval 63">
            <a:extLst>
              <a:ext uri="{FF2B5EF4-FFF2-40B4-BE49-F238E27FC236}">
                <a16:creationId xmlns:a16="http://schemas.microsoft.com/office/drawing/2014/main" id="{9D93EFE6-52B4-AFC6-C0B8-FC0C7637C85D}"/>
              </a:ext>
            </a:extLst>
          </p:cNvPr>
          <p:cNvSpPr/>
          <p:nvPr/>
        </p:nvSpPr>
        <p:spPr>
          <a:xfrm>
            <a:off x="-17360787" y="-4911431"/>
            <a:ext cx="16680872" cy="1668086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E4AECE5B-C198-1D2E-0B59-F71C3CC7DD63}"/>
              </a:ext>
            </a:extLst>
          </p:cNvPr>
          <p:cNvGrpSpPr/>
          <p:nvPr/>
        </p:nvGrpSpPr>
        <p:grpSpPr>
          <a:xfrm>
            <a:off x="-3367614" y="418722"/>
            <a:ext cx="3105339" cy="6020555"/>
            <a:chOff x="4543331" y="418722"/>
            <a:chExt cx="3105339" cy="6020555"/>
          </a:xfrm>
        </p:grpSpPr>
        <p:sp>
          <p:nvSpPr>
            <p:cNvPr id="4" name="Rectangle: Rounded Corners 3">
              <a:extLst>
                <a:ext uri="{FF2B5EF4-FFF2-40B4-BE49-F238E27FC236}">
                  <a16:creationId xmlns:a16="http://schemas.microsoft.com/office/drawing/2014/main" id="{6DF4D93C-C068-A151-6051-BB6949C92392}"/>
                </a:ext>
              </a:extLst>
            </p:cNvPr>
            <p:cNvSpPr/>
            <p:nvPr/>
          </p:nvSpPr>
          <p:spPr>
            <a:xfrm>
              <a:off x="4543331" y="418723"/>
              <a:ext cx="3105339" cy="6020554"/>
            </a:xfrm>
            <a:prstGeom prst="roundRect">
              <a:avLst>
                <a:gd name="adj" fmla="val 15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998D1AF-F49C-07BA-BFD6-0114085DBD32}"/>
                </a:ext>
              </a:extLst>
            </p:cNvPr>
            <p:cNvSpPr/>
            <p:nvPr/>
          </p:nvSpPr>
          <p:spPr>
            <a:xfrm>
              <a:off x="4618628" y="505838"/>
              <a:ext cx="2954744" cy="5858748"/>
            </a:xfrm>
            <a:prstGeom prst="roundRect">
              <a:avLst>
                <a:gd name="adj" fmla="val 152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613D425-45ED-F03D-2CCE-493C45ED700C}"/>
                </a:ext>
              </a:extLst>
            </p:cNvPr>
            <p:cNvSpPr/>
            <p:nvPr/>
          </p:nvSpPr>
          <p:spPr>
            <a:xfrm rot="10800000">
              <a:off x="5226996" y="418722"/>
              <a:ext cx="1738008" cy="2910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D1A91F40-21E2-13C8-6FAB-2DF742D0F679}"/>
              </a:ext>
            </a:extLst>
          </p:cNvPr>
          <p:cNvSpPr/>
          <p:nvPr/>
        </p:nvSpPr>
        <p:spPr>
          <a:xfrm>
            <a:off x="-3221250" y="5033727"/>
            <a:ext cx="2788467" cy="1077362"/>
          </a:xfrm>
          <a:prstGeom prst="roundRect">
            <a:avLst>
              <a:gd name="adj" fmla="val 3179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CBDE861-F9B8-B213-CDCA-79BD4153E4F1}"/>
              </a:ext>
            </a:extLst>
          </p:cNvPr>
          <p:cNvGrpSpPr/>
          <p:nvPr/>
        </p:nvGrpSpPr>
        <p:grpSpPr>
          <a:xfrm>
            <a:off x="-2212020" y="5178054"/>
            <a:ext cx="798604" cy="798604"/>
            <a:chOff x="5698925" y="5178054"/>
            <a:chExt cx="798604" cy="798604"/>
          </a:xfrm>
        </p:grpSpPr>
        <p:sp>
          <p:nvSpPr>
            <p:cNvPr id="29" name="Rectangle: Rounded Corners 28">
              <a:extLst>
                <a:ext uri="{FF2B5EF4-FFF2-40B4-BE49-F238E27FC236}">
                  <a16:creationId xmlns:a16="http://schemas.microsoft.com/office/drawing/2014/main" id="{2286A69F-164A-F6F9-F2C1-0B692D910ABB}"/>
                </a:ext>
              </a:extLst>
            </p:cNvPr>
            <p:cNvSpPr/>
            <p:nvPr/>
          </p:nvSpPr>
          <p:spPr>
            <a:xfrm>
              <a:off x="5698925" y="5178054"/>
              <a:ext cx="798604" cy="798604"/>
            </a:xfrm>
            <a:prstGeom prst="roundRect">
              <a:avLst>
                <a:gd name="adj" fmla="val 16065"/>
              </a:avLst>
            </a:prstGeom>
            <a:solidFill>
              <a:srgbClr val="13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Envelope with solid fill">
              <a:extLst>
                <a:ext uri="{FF2B5EF4-FFF2-40B4-BE49-F238E27FC236}">
                  <a16:creationId xmlns:a16="http://schemas.microsoft.com/office/drawing/2014/main" id="{20296A5A-AE20-E766-8205-C2D666171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3883" y="5277820"/>
              <a:ext cx="605018" cy="605018"/>
            </a:xfrm>
            <a:prstGeom prst="rect">
              <a:avLst/>
            </a:prstGeom>
          </p:spPr>
        </p:pic>
      </p:grpSp>
      <p:grpSp>
        <p:nvGrpSpPr>
          <p:cNvPr id="81" name="Group 80">
            <a:extLst>
              <a:ext uri="{FF2B5EF4-FFF2-40B4-BE49-F238E27FC236}">
                <a16:creationId xmlns:a16="http://schemas.microsoft.com/office/drawing/2014/main" id="{4161F7C0-AC0E-968A-E258-5A1C11DA2ADE}"/>
              </a:ext>
            </a:extLst>
          </p:cNvPr>
          <p:cNvGrpSpPr/>
          <p:nvPr/>
        </p:nvGrpSpPr>
        <p:grpSpPr>
          <a:xfrm>
            <a:off x="-3056853" y="5178054"/>
            <a:ext cx="798604" cy="798604"/>
            <a:chOff x="4854092" y="5178054"/>
            <a:chExt cx="798604" cy="798604"/>
          </a:xfrm>
        </p:grpSpPr>
        <p:sp>
          <p:nvSpPr>
            <p:cNvPr id="28" name="Rectangle: Rounded Corners 27">
              <a:extLst>
                <a:ext uri="{FF2B5EF4-FFF2-40B4-BE49-F238E27FC236}">
                  <a16:creationId xmlns:a16="http://schemas.microsoft.com/office/drawing/2014/main" id="{073E6358-FE21-EB27-6D6D-E6F23AE7B8EB}"/>
                </a:ext>
              </a:extLst>
            </p:cNvPr>
            <p:cNvSpPr/>
            <p:nvPr/>
          </p:nvSpPr>
          <p:spPr>
            <a:xfrm>
              <a:off x="4854092" y="5178054"/>
              <a:ext cx="798604" cy="798604"/>
            </a:xfrm>
            <a:prstGeom prst="roundRect">
              <a:avLst>
                <a:gd name="adj" fmla="val 16065"/>
              </a:avLst>
            </a:prstGeom>
            <a:solidFill>
              <a:srgbClr val="6FE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Chat with solid fill">
              <a:extLst>
                <a:ext uri="{FF2B5EF4-FFF2-40B4-BE49-F238E27FC236}">
                  <a16:creationId xmlns:a16="http://schemas.microsoft.com/office/drawing/2014/main" id="{94E4ADF9-48D7-1962-D90C-8373DF47E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5339" y="5252648"/>
              <a:ext cx="714958" cy="714958"/>
            </a:xfrm>
            <a:prstGeom prst="rect">
              <a:avLst/>
            </a:prstGeom>
          </p:spPr>
        </p:pic>
      </p:grpSp>
      <p:grpSp>
        <p:nvGrpSpPr>
          <p:cNvPr id="83" name="Group 82">
            <a:extLst>
              <a:ext uri="{FF2B5EF4-FFF2-40B4-BE49-F238E27FC236}">
                <a16:creationId xmlns:a16="http://schemas.microsoft.com/office/drawing/2014/main" id="{D578A30C-F8D5-52D5-FB6C-370BA44520F0}"/>
              </a:ext>
            </a:extLst>
          </p:cNvPr>
          <p:cNvGrpSpPr/>
          <p:nvPr/>
        </p:nvGrpSpPr>
        <p:grpSpPr>
          <a:xfrm>
            <a:off x="-1367189" y="5178054"/>
            <a:ext cx="798604" cy="798604"/>
            <a:chOff x="6543756" y="5178054"/>
            <a:chExt cx="798604" cy="798604"/>
          </a:xfrm>
        </p:grpSpPr>
        <p:sp>
          <p:nvSpPr>
            <p:cNvPr id="30" name="Rectangle: Rounded Corners 29">
              <a:extLst>
                <a:ext uri="{FF2B5EF4-FFF2-40B4-BE49-F238E27FC236}">
                  <a16:creationId xmlns:a16="http://schemas.microsoft.com/office/drawing/2014/main" id="{2E3F108C-4EC2-88DB-FAF3-7F55B204AC9E}"/>
                </a:ext>
              </a:extLst>
            </p:cNvPr>
            <p:cNvSpPr/>
            <p:nvPr/>
          </p:nvSpPr>
          <p:spPr>
            <a:xfrm>
              <a:off x="6543756" y="5178054"/>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mera with solid fill">
              <a:extLst>
                <a:ext uri="{FF2B5EF4-FFF2-40B4-BE49-F238E27FC236}">
                  <a16:creationId xmlns:a16="http://schemas.microsoft.com/office/drawing/2014/main" id="{805996E9-DA3C-7A21-05F6-B563AE24C7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186" y="5258148"/>
              <a:ext cx="642796" cy="642796"/>
            </a:xfrm>
            <a:prstGeom prst="rect">
              <a:avLst/>
            </a:prstGeom>
          </p:spPr>
        </p:pic>
      </p:grpSp>
      <p:grpSp>
        <p:nvGrpSpPr>
          <p:cNvPr id="84" name="Group 83">
            <a:extLst>
              <a:ext uri="{FF2B5EF4-FFF2-40B4-BE49-F238E27FC236}">
                <a16:creationId xmlns:a16="http://schemas.microsoft.com/office/drawing/2014/main" id="{CE2405C5-509F-1218-A157-655AA807A352}"/>
              </a:ext>
            </a:extLst>
          </p:cNvPr>
          <p:cNvGrpSpPr/>
          <p:nvPr/>
        </p:nvGrpSpPr>
        <p:grpSpPr>
          <a:xfrm>
            <a:off x="-3056853" y="863236"/>
            <a:ext cx="2488268" cy="1621984"/>
            <a:chOff x="4854092" y="863236"/>
            <a:chExt cx="2488268" cy="1621984"/>
          </a:xfrm>
        </p:grpSpPr>
        <p:sp>
          <p:nvSpPr>
            <p:cNvPr id="35" name="Rectangle: Rounded Corners 34">
              <a:extLst>
                <a:ext uri="{FF2B5EF4-FFF2-40B4-BE49-F238E27FC236}">
                  <a16:creationId xmlns:a16="http://schemas.microsoft.com/office/drawing/2014/main" id="{7E9B6C1F-84DD-35DF-BAAF-5DBB309C82CA}"/>
                </a:ext>
              </a:extLst>
            </p:cNvPr>
            <p:cNvSpPr/>
            <p:nvPr/>
          </p:nvSpPr>
          <p:spPr>
            <a:xfrm>
              <a:off x="4854092" y="881342"/>
              <a:ext cx="2488268" cy="1603878"/>
            </a:xfrm>
            <a:prstGeom prst="roundRect">
              <a:avLst>
                <a:gd name="adj" fmla="val 1178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59044E2-FB19-AF8A-095D-1D2B77D93B22}"/>
                </a:ext>
              </a:extLst>
            </p:cNvPr>
            <p:cNvSpPr txBox="1"/>
            <p:nvPr/>
          </p:nvSpPr>
          <p:spPr>
            <a:xfrm>
              <a:off x="4885339" y="913540"/>
              <a:ext cx="1269899"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AUG</a:t>
              </a:r>
            </a:p>
          </p:txBody>
        </p:sp>
        <p:sp>
          <p:nvSpPr>
            <p:cNvPr id="43" name="TextBox 42">
              <a:extLst>
                <a:ext uri="{FF2B5EF4-FFF2-40B4-BE49-F238E27FC236}">
                  <a16:creationId xmlns:a16="http://schemas.microsoft.com/office/drawing/2014/main" id="{3A8004F6-2D6C-E03F-F9C8-1EC45372BE3F}"/>
                </a:ext>
              </a:extLst>
            </p:cNvPr>
            <p:cNvSpPr txBox="1"/>
            <p:nvPr/>
          </p:nvSpPr>
          <p:spPr>
            <a:xfrm>
              <a:off x="5285288" y="1467067"/>
              <a:ext cx="470000" cy="707886"/>
            </a:xfrm>
            <a:prstGeom prst="rect">
              <a:avLst/>
            </a:prstGeom>
            <a:noFill/>
          </p:spPr>
          <p:txBody>
            <a:bodyPr wrap="none" rtlCol="0">
              <a:spAutoFit/>
            </a:bodyPr>
            <a:lstStyle/>
            <a:p>
              <a:r>
                <a:rPr lang="en-US" sz="4000" dirty="0">
                  <a:solidFill>
                    <a:schemeClr val="bg1"/>
                  </a:solidFill>
                  <a:latin typeface="Helvetica" panose="020B0500000000000000" pitchFamily="34" charset="0"/>
                </a:rPr>
                <a:t>1</a:t>
              </a:r>
            </a:p>
          </p:txBody>
        </p:sp>
        <p:sp>
          <p:nvSpPr>
            <p:cNvPr id="44" name="TextBox 43">
              <a:extLst>
                <a:ext uri="{FF2B5EF4-FFF2-40B4-BE49-F238E27FC236}">
                  <a16:creationId xmlns:a16="http://schemas.microsoft.com/office/drawing/2014/main" id="{ABB3D2E9-E8B5-BA64-A0CE-840284E9AC60}"/>
                </a:ext>
              </a:extLst>
            </p:cNvPr>
            <p:cNvSpPr txBox="1"/>
            <p:nvPr/>
          </p:nvSpPr>
          <p:spPr>
            <a:xfrm>
              <a:off x="5188306" y="2034412"/>
              <a:ext cx="663964" cy="338554"/>
            </a:xfrm>
            <a:prstGeom prst="rect">
              <a:avLst/>
            </a:prstGeom>
            <a:noFill/>
          </p:spPr>
          <p:txBody>
            <a:bodyPr wrap="none" rtlCol="0">
              <a:spAutoFit/>
            </a:bodyPr>
            <a:lstStyle/>
            <a:p>
              <a:r>
                <a:rPr lang="en-US" sz="1600" dirty="0">
                  <a:solidFill>
                    <a:schemeClr val="bg1"/>
                  </a:solidFill>
                  <a:latin typeface="Helvetica" panose="020B0500000000000000" pitchFamily="34" charset="0"/>
                </a:rPr>
                <a:t>MON</a:t>
              </a:r>
            </a:p>
          </p:txBody>
        </p:sp>
        <p:pic>
          <p:nvPicPr>
            <p:cNvPr id="47" name="Graphic 46" descr="Dim (Smaller Sun) with solid fill">
              <a:extLst>
                <a:ext uri="{FF2B5EF4-FFF2-40B4-BE49-F238E27FC236}">
                  <a16:creationId xmlns:a16="http://schemas.microsoft.com/office/drawing/2014/main" id="{D83637D1-A462-B075-E4C7-13742103C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5590" y="863236"/>
              <a:ext cx="963322" cy="963322"/>
            </a:xfrm>
            <a:prstGeom prst="rect">
              <a:avLst/>
            </a:prstGeom>
          </p:spPr>
        </p:pic>
        <p:sp>
          <p:nvSpPr>
            <p:cNvPr id="48" name="TextBox 47">
              <a:extLst>
                <a:ext uri="{FF2B5EF4-FFF2-40B4-BE49-F238E27FC236}">
                  <a16:creationId xmlns:a16="http://schemas.microsoft.com/office/drawing/2014/main" id="{19309BF0-4E71-4222-0044-C327830BADAE}"/>
                </a:ext>
              </a:extLst>
            </p:cNvPr>
            <p:cNvSpPr txBox="1"/>
            <p:nvPr/>
          </p:nvSpPr>
          <p:spPr>
            <a:xfrm>
              <a:off x="6379637" y="1696400"/>
              <a:ext cx="835229" cy="369332"/>
            </a:xfrm>
            <a:prstGeom prst="rect">
              <a:avLst/>
            </a:prstGeom>
            <a:noFill/>
          </p:spPr>
          <p:txBody>
            <a:bodyPr wrap="none" rtlCol="0">
              <a:spAutoFit/>
            </a:bodyPr>
            <a:lstStyle/>
            <a:p>
              <a:r>
                <a:rPr lang="en-US" dirty="0">
                  <a:solidFill>
                    <a:schemeClr val="bg1"/>
                  </a:solidFill>
                  <a:latin typeface="Helvetica" panose="020B0500000000000000" pitchFamily="34" charset="0"/>
                </a:rPr>
                <a:t>Sunny</a:t>
              </a:r>
            </a:p>
          </p:txBody>
        </p:sp>
        <p:sp>
          <p:nvSpPr>
            <p:cNvPr id="49" name="TextBox 48">
              <a:extLst>
                <a:ext uri="{FF2B5EF4-FFF2-40B4-BE49-F238E27FC236}">
                  <a16:creationId xmlns:a16="http://schemas.microsoft.com/office/drawing/2014/main" id="{30171AC7-4876-5CB1-6B89-BF07FE8B3AA0}"/>
                </a:ext>
              </a:extLst>
            </p:cNvPr>
            <p:cNvSpPr txBox="1"/>
            <p:nvPr/>
          </p:nvSpPr>
          <p:spPr>
            <a:xfrm>
              <a:off x="6379637" y="1984732"/>
              <a:ext cx="546945" cy="369332"/>
            </a:xfrm>
            <a:prstGeom prst="rect">
              <a:avLst/>
            </a:prstGeom>
            <a:noFill/>
          </p:spPr>
          <p:txBody>
            <a:bodyPr wrap="none" rtlCol="0">
              <a:spAutoFit/>
            </a:bodyPr>
            <a:lstStyle/>
            <a:p>
              <a:r>
                <a:rPr lang="en-US" dirty="0">
                  <a:solidFill>
                    <a:schemeClr val="bg1"/>
                  </a:solidFill>
                  <a:latin typeface="Helvetica" panose="020B0500000000000000" pitchFamily="34" charset="0"/>
                </a:rPr>
                <a:t>18</a:t>
              </a:r>
              <a:r>
                <a:rPr lang="en-US" sz="1600" baseline="30000" dirty="0">
                  <a:solidFill>
                    <a:schemeClr val="bg1"/>
                  </a:solidFill>
                  <a:latin typeface="Helvetica" panose="020B0500000000000000" pitchFamily="34" charset="0"/>
                </a:rPr>
                <a:t>O</a:t>
              </a:r>
              <a:endParaRPr lang="en-US" baseline="30000" dirty="0">
                <a:solidFill>
                  <a:schemeClr val="bg1"/>
                </a:solidFill>
                <a:latin typeface="Helvetica" panose="020B0500000000000000" pitchFamily="34" charset="0"/>
              </a:endParaRPr>
            </a:p>
          </p:txBody>
        </p:sp>
        <p:cxnSp>
          <p:nvCxnSpPr>
            <p:cNvPr id="53" name="Straight Connector 52">
              <a:extLst>
                <a:ext uri="{FF2B5EF4-FFF2-40B4-BE49-F238E27FC236}">
                  <a16:creationId xmlns:a16="http://schemas.microsoft.com/office/drawing/2014/main" id="{62D5053E-86CC-E042-9407-1DB6EB8D0ECF}"/>
                </a:ext>
              </a:extLst>
            </p:cNvPr>
            <p:cNvCxnSpPr>
              <a:cxnSpLocks/>
            </p:cNvCxnSpPr>
            <p:nvPr/>
          </p:nvCxnSpPr>
          <p:spPr>
            <a:xfrm>
              <a:off x="6191451" y="1104522"/>
              <a:ext cx="0" cy="1176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F57A2C4-5F60-34E6-C358-D18D0BFF6B4B}"/>
              </a:ext>
            </a:extLst>
          </p:cNvPr>
          <p:cNvSpPr txBox="1"/>
          <p:nvPr/>
        </p:nvSpPr>
        <p:spPr>
          <a:xfrm>
            <a:off x="-3056853"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History</a:t>
            </a:r>
          </a:p>
        </p:txBody>
      </p:sp>
      <p:sp>
        <p:nvSpPr>
          <p:cNvPr id="56" name="TextBox 55">
            <a:extLst>
              <a:ext uri="{FF2B5EF4-FFF2-40B4-BE49-F238E27FC236}">
                <a16:creationId xmlns:a16="http://schemas.microsoft.com/office/drawing/2014/main" id="{D47B7A7E-E65D-6038-99B3-E7E8B7AE941D}"/>
              </a:ext>
            </a:extLst>
          </p:cNvPr>
          <p:cNvSpPr txBox="1"/>
          <p:nvPr/>
        </p:nvSpPr>
        <p:spPr>
          <a:xfrm>
            <a:off x="-2224094"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Science</a:t>
            </a:r>
          </a:p>
        </p:txBody>
      </p:sp>
      <p:sp>
        <p:nvSpPr>
          <p:cNvPr id="57" name="TextBox 56">
            <a:extLst>
              <a:ext uri="{FF2B5EF4-FFF2-40B4-BE49-F238E27FC236}">
                <a16:creationId xmlns:a16="http://schemas.microsoft.com/office/drawing/2014/main" id="{1663827B-CF9E-13A4-1884-B41D61333FEF}"/>
              </a:ext>
            </a:extLst>
          </p:cNvPr>
          <p:cNvSpPr txBox="1"/>
          <p:nvPr/>
        </p:nvSpPr>
        <p:spPr>
          <a:xfrm>
            <a:off x="-1372438" y="3466462"/>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Math</a:t>
            </a:r>
          </a:p>
        </p:txBody>
      </p:sp>
      <p:sp>
        <p:nvSpPr>
          <p:cNvPr id="58" name="TextBox 57">
            <a:extLst>
              <a:ext uri="{FF2B5EF4-FFF2-40B4-BE49-F238E27FC236}">
                <a16:creationId xmlns:a16="http://schemas.microsoft.com/office/drawing/2014/main" id="{7DC94E70-531A-0649-E15C-16FF4CAA1BEE}"/>
              </a:ext>
            </a:extLst>
          </p:cNvPr>
          <p:cNvSpPr txBox="1"/>
          <p:nvPr/>
        </p:nvSpPr>
        <p:spPr>
          <a:xfrm>
            <a:off x="-3107532" y="4591429"/>
            <a:ext cx="895512" cy="253916"/>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Geography</a:t>
            </a:r>
          </a:p>
        </p:txBody>
      </p:sp>
      <p:sp>
        <p:nvSpPr>
          <p:cNvPr id="59" name="TextBox 58">
            <a:extLst>
              <a:ext uri="{FF2B5EF4-FFF2-40B4-BE49-F238E27FC236}">
                <a16:creationId xmlns:a16="http://schemas.microsoft.com/office/drawing/2014/main" id="{0E98CD14-B1B0-62F2-0FCA-4E05FC477F74}"/>
              </a:ext>
            </a:extLst>
          </p:cNvPr>
          <p:cNvSpPr txBox="1"/>
          <p:nvPr/>
        </p:nvSpPr>
        <p:spPr>
          <a:xfrm>
            <a:off x="-2224094"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Art</a:t>
            </a:r>
          </a:p>
        </p:txBody>
      </p:sp>
      <p:sp>
        <p:nvSpPr>
          <p:cNvPr id="60" name="TextBox 59">
            <a:extLst>
              <a:ext uri="{FF2B5EF4-FFF2-40B4-BE49-F238E27FC236}">
                <a16:creationId xmlns:a16="http://schemas.microsoft.com/office/drawing/2014/main" id="{D9363880-6C95-2B64-4E52-E236A7819F31}"/>
              </a:ext>
            </a:extLst>
          </p:cNvPr>
          <p:cNvSpPr txBox="1"/>
          <p:nvPr/>
        </p:nvSpPr>
        <p:spPr>
          <a:xfrm>
            <a:off x="-1372438" y="4591429"/>
            <a:ext cx="794153" cy="261610"/>
          </a:xfrm>
          <a:prstGeom prst="rect">
            <a:avLst/>
          </a:prstGeom>
          <a:noFill/>
        </p:spPr>
        <p:txBody>
          <a:bodyPr wrap="square" rtlCol="0">
            <a:spAutoFit/>
          </a:bodyPr>
          <a:lstStyle/>
          <a:p>
            <a:pPr algn="ctr"/>
            <a:r>
              <a:rPr lang="en-US" sz="1050" dirty="0">
                <a:solidFill>
                  <a:schemeClr val="bg1"/>
                </a:solidFill>
                <a:latin typeface="Helvetica" panose="020B0500000000000000" pitchFamily="34" charset="0"/>
              </a:rPr>
              <a:t>Biology</a:t>
            </a:r>
          </a:p>
        </p:txBody>
      </p:sp>
      <p:grpSp>
        <p:nvGrpSpPr>
          <p:cNvPr id="75" name="Group 74">
            <a:extLst>
              <a:ext uri="{FF2B5EF4-FFF2-40B4-BE49-F238E27FC236}">
                <a16:creationId xmlns:a16="http://schemas.microsoft.com/office/drawing/2014/main" id="{98090921-0FFE-EF74-0A2D-D0C7F88ED8C9}"/>
              </a:ext>
            </a:extLst>
          </p:cNvPr>
          <p:cNvGrpSpPr/>
          <p:nvPr/>
        </p:nvGrpSpPr>
        <p:grpSpPr>
          <a:xfrm>
            <a:off x="-3056853" y="2671132"/>
            <a:ext cx="798604" cy="798604"/>
            <a:chOff x="4854092" y="2671132"/>
            <a:chExt cx="798604" cy="798604"/>
          </a:xfrm>
        </p:grpSpPr>
        <p:sp>
          <p:nvSpPr>
            <p:cNvPr id="8" name="Rectangle: Rounded Corners 7">
              <a:extLst>
                <a:ext uri="{FF2B5EF4-FFF2-40B4-BE49-F238E27FC236}">
                  <a16:creationId xmlns:a16="http://schemas.microsoft.com/office/drawing/2014/main" id="{ABD023CB-3ABD-9F5A-3BFF-1F942B1FE38C}"/>
                </a:ext>
              </a:extLst>
            </p:cNvPr>
            <p:cNvSpPr/>
            <p:nvPr/>
          </p:nvSpPr>
          <p:spPr>
            <a:xfrm>
              <a:off x="4854092" y="2671132"/>
              <a:ext cx="798604" cy="798604"/>
            </a:xfrm>
            <a:prstGeom prst="roundRect">
              <a:avLst>
                <a:gd name="adj" fmla="val 160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Books with solid fill">
              <a:extLst>
                <a:ext uri="{FF2B5EF4-FFF2-40B4-BE49-F238E27FC236}">
                  <a16:creationId xmlns:a16="http://schemas.microsoft.com/office/drawing/2014/main" id="{F8DDF376-C8AC-A296-51DF-0C06CD7977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5518" y="2785952"/>
              <a:ext cx="594600" cy="594600"/>
            </a:xfrm>
            <a:prstGeom prst="rect">
              <a:avLst/>
            </a:prstGeom>
          </p:spPr>
        </p:pic>
      </p:grpSp>
      <p:grpSp>
        <p:nvGrpSpPr>
          <p:cNvPr id="78" name="Group 77">
            <a:extLst>
              <a:ext uri="{FF2B5EF4-FFF2-40B4-BE49-F238E27FC236}">
                <a16:creationId xmlns:a16="http://schemas.microsoft.com/office/drawing/2014/main" id="{D27C37C0-1D54-68C2-F811-C8DBBD083A91}"/>
              </a:ext>
            </a:extLst>
          </p:cNvPr>
          <p:cNvGrpSpPr/>
          <p:nvPr/>
        </p:nvGrpSpPr>
        <p:grpSpPr>
          <a:xfrm>
            <a:off x="-3056853" y="3782948"/>
            <a:ext cx="798604" cy="798604"/>
            <a:chOff x="4854092" y="3782948"/>
            <a:chExt cx="798604" cy="798604"/>
          </a:xfrm>
        </p:grpSpPr>
        <p:sp>
          <p:nvSpPr>
            <p:cNvPr id="25" name="Rectangle: Rounded Corners 24">
              <a:extLst>
                <a:ext uri="{FF2B5EF4-FFF2-40B4-BE49-F238E27FC236}">
                  <a16:creationId xmlns:a16="http://schemas.microsoft.com/office/drawing/2014/main" id="{577CBE80-9798-2B9C-1DAB-A9944108DD6D}"/>
                </a:ext>
              </a:extLst>
            </p:cNvPr>
            <p:cNvSpPr/>
            <p:nvPr/>
          </p:nvSpPr>
          <p:spPr>
            <a:xfrm>
              <a:off x="4854092" y="3782948"/>
              <a:ext cx="798604" cy="798604"/>
            </a:xfrm>
            <a:prstGeom prst="roundRect">
              <a:avLst>
                <a:gd name="adj" fmla="val 16065"/>
              </a:avLst>
            </a:prstGeom>
            <a:solidFill>
              <a:srgbClr val="C4A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Earth globe: Americas with solid fill">
              <a:extLst>
                <a:ext uri="{FF2B5EF4-FFF2-40B4-BE49-F238E27FC236}">
                  <a16:creationId xmlns:a16="http://schemas.microsoft.com/office/drawing/2014/main" id="{4CABE86A-E38E-4093-7F12-F9FBD39B7A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03445" y="3837079"/>
              <a:ext cx="686336" cy="686336"/>
            </a:xfrm>
            <a:prstGeom prst="rect">
              <a:avLst/>
            </a:prstGeom>
          </p:spPr>
        </p:pic>
      </p:grpSp>
      <p:grpSp>
        <p:nvGrpSpPr>
          <p:cNvPr id="79" name="Group 78">
            <a:extLst>
              <a:ext uri="{FF2B5EF4-FFF2-40B4-BE49-F238E27FC236}">
                <a16:creationId xmlns:a16="http://schemas.microsoft.com/office/drawing/2014/main" id="{7DC47007-562B-D6B1-DC73-E04CB38BB6E5}"/>
              </a:ext>
            </a:extLst>
          </p:cNvPr>
          <p:cNvGrpSpPr/>
          <p:nvPr/>
        </p:nvGrpSpPr>
        <p:grpSpPr>
          <a:xfrm>
            <a:off x="-2212020" y="3782948"/>
            <a:ext cx="798604" cy="798604"/>
            <a:chOff x="5698925" y="3782948"/>
            <a:chExt cx="798604" cy="798604"/>
          </a:xfrm>
        </p:grpSpPr>
        <p:sp>
          <p:nvSpPr>
            <p:cNvPr id="26" name="Rectangle: Rounded Corners 25">
              <a:extLst>
                <a:ext uri="{FF2B5EF4-FFF2-40B4-BE49-F238E27FC236}">
                  <a16:creationId xmlns:a16="http://schemas.microsoft.com/office/drawing/2014/main" id="{6E51DAD2-5E88-AFC2-162A-CE6C14128BB4}"/>
                </a:ext>
              </a:extLst>
            </p:cNvPr>
            <p:cNvSpPr/>
            <p:nvPr/>
          </p:nvSpPr>
          <p:spPr>
            <a:xfrm>
              <a:off x="5698925" y="3782948"/>
              <a:ext cx="798604" cy="798604"/>
            </a:xfrm>
            <a:prstGeom prst="roundRect">
              <a:avLst>
                <a:gd name="adj" fmla="val 16065"/>
              </a:avLst>
            </a:prstGeom>
            <a:solidFill>
              <a:srgbClr val="F6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Palette with solid fill">
              <a:extLst>
                <a:ext uri="{FF2B5EF4-FFF2-40B4-BE49-F238E27FC236}">
                  <a16:creationId xmlns:a16="http://schemas.microsoft.com/office/drawing/2014/main" id="{AA88D389-99DA-A46D-09F4-EAFAEE6DCF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592" y="3815187"/>
              <a:ext cx="740837" cy="740837"/>
            </a:xfrm>
            <a:prstGeom prst="rect">
              <a:avLst/>
            </a:prstGeom>
          </p:spPr>
        </p:pic>
      </p:grpSp>
      <p:grpSp>
        <p:nvGrpSpPr>
          <p:cNvPr id="80" name="Group 79">
            <a:extLst>
              <a:ext uri="{FF2B5EF4-FFF2-40B4-BE49-F238E27FC236}">
                <a16:creationId xmlns:a16="http://schemas.microsoft.com/office/drawing/2014/main" id="{93B2798C-CFB0-0876-5B70-58FB9091A610}"/>
              </a:ext>
            </a:extLst>
          </p:cNvPr>
          <p:cNvGrpSpPr/>
          <p:nvPr/>
        </p:nvGrpSpPr>
        <p:grpSpPr>
          <a:xfrm>
            <a:off x="-1367189" y="3782948"/>
            <a:ext cx="798604" cy="798604"/>
            <a:chOff x="6543756" y="3782948"/>
            <a:chExt cx="798604" cy="798604"/>
          </a:xfrm>
        </p:grpSpPr>
        <p:sp>
          <p:nvSpPr>
            <p:cNvPr id="27" name="Rectangle: Rounded Corners 26">
              <a:extLst>
                <a:ext uri="{FF2B5EF4-FFF2-40B4-BE49-F238E27FC236}">
                  <a16:creationId xmlns:a16="http://schemas.microsoft.com/office/drawing/2014/main" id="{3B96B5F5-CE10-1EE8-395C-CC55577371CF}"/>
                </a:ext>
              </a:extLst>
            </p:cNvPr>
            <p:cNvSpPr/>
            <p:nvPr/>
          </p:nvSpPr>
          <p:spPr>
            <a:xfrm>
              <a:off x="6543756" y="3782948"/>
              <a:ext cx="798604" cy="798604"/>
            </a:xfrm>
            <a:prstGeom prst="roundRect">
              <a:avLst>
                <a:gd name="adj" fmla="val 16065"/>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Leaf with solid fill">
              <a:extLst>
                <a:ext uri="{FF2B5EF4-FFF2-40B4-BE49-F238E27FC236}">
                  <a16:creationId xmlns:a16="http://schemas.microsoft.com/office/drawing/2014/main" id="{E5A3533F-1AFB-FE59-90DE-66204889FBD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33385" y="3872577"/>
              <a:ext cx="619346" cy="619346"/>
            </a:xfrm>
            <a:prstGeom prst="rect">
              <a:avLst/>
            </a:prstGeom>
          </p:spPr>
        </p:pic>
      </p:grpSp>
      <p:grpSp>
        <p:nvGrpSpPr>
          <p:cNvPr id="77" name="Group 76">
            <a:extLst>
              <a:ext uri="{FF2B5EF4-FFF2-40B4-BE49-F238E27FC236}">
                <a16:creationId xmlns:a16="http://schemas.microsoft.com/office/drawing/2014/main" id="{18A328F8-1F84-48D0-FA4A-4AD949EDF37F}"/>
              </a:ext>
            </a:extLst>
          </p:cNvPr>
          <p:cNvGrpSpPr/>
          <p:nvPr/>
        </p:nvGrpSpPr>
        <p:grpSpPr>
          <a:xfrm>
            <a:off x="-1367189" y="2671132"/>
            <a:ext cx="798604" cy="798604"/>
            <a:chOff x="6543756" y="2671132"/>
            <a:chExt cx="798604" cy="798604"/>
          </a:xfrm>
        </p:grpSpPr>
        <p:sp>
          <p:nvSpPr>
            <p:cNvPr id="24" name="Rectangle: Rounded Corners 23">
              <a:extLst>
                <a:ext uri="{FF2B5EF4-FFF2-40B4-BE49-F238E27FC236}">
                  <a16:creationId xmlns:a16="http://schemas.microsoft.com/office/drawing/2014/main" id="{FA97169E-4C15-EC7B-0E23-20044282DF6B}"/>
                </a:ext>
              </a:extLst>
            </p:cNvPr>
            <p:cNvSpPr/>
            <p:nvPr/>
          </p:nvSpPr>
          <p:spPr>
            <a:xfrm>
              <a:off x="6543756" y="2671132"/>
              <a:ext cx="798604" cy="798604"/>
            </a:xfrm>
            <a:prstGeom prst="roundRect">
              <a:avLst>
                <a:gd name="adj" fmla="val 16065"/>
              </a:avLst>
            </a:prstGeom>
            <a:solidFill>
              <a:srgbClr val="FF72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Calculator with solid fill">
              <a:extLst>
                <a:ext uri="{FF2B5EF4-FFF2-40B4-BE49-F238E27FC236}">
                  <a16:creationId xmlns:a16="http://schemas.microsoft.com/office/drawing/2014/main" id="{BDB94F7B-F26C-BD4F-7AD9-89EB8CFCD2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07220" y="2746032"/>
              <a:ext cx="653570" cy="653570"/>
            </a:xfrm>
            <a:prstGeom prst="rect">
              <a:avLst/>
            </a:prstGeom>
          </p:spPr>
        </p:pic>
      </p:grpSp>
      <p:sp>
        <p:nvSpPr>
          <p:cNvPr id="69" name="Freeform: Shape 68">
            <a:extLst>
              <a:ext uri="{FF2B5EF4-FFF2-40B4-BE49-F238E27FC236}">
                <a16:creationId xmlns:a16="http://schemas.microsoft.com/office/drawing/2014/main" id="{9652D869-76BD-A5BA-173C-481FB2F7D6AE}"/>
              </a:ext>
            </a:extLst>
          </p:cNvPr>
          <p:cNvSpPr/>
          <p:nvPr/>
        </p:nvSpPr>
        <p:spPr>
          <a:xfrm>
            <a:off x="-3292317" y="491983"/>
            <a:ext cx="2954744" cy="5858748"/>
          </a:xfrm>
          <a:custGeom>
            <a:avLst/>
            <a:gdLst>
              <a:gd name="connsiteX0" fmla="*/ 450510 w 2954744"/>
              <a:gd name="connsiteY0" fmla="*/ 0 h 5858748"/>
              <a:gd name="connsiteX1" fmla="*/ 608367 w 2954744"/>
              <a:gd name="connsiteY1" fmla="*/ 0 h 5858748"/>
              <a:gd name="connsiteX2" fmla="*/ 608367 w 2954744"/>
              <a:gd name="connsiteY2" fmla="*/ 58418 h 5858748"/>
              <a:gd name="connsiteX3" fmla="*/ 753902 w 2954744"/>
              <a:gd name="connsiteY3" fmla="*/ 203953 h 5858748"/>
              <a:gd name="connsiteX4" fmla="*/ 2200841 w 2954744"/>
              <a:gd name="connsiteY4" fmla="*/ 203953 h 5858748"/>
              <a:gd name="connsiteX5" fmla="*/ 2346376 w 2954744"/>
              <a:gd name="connsiteY5" fmla="*/ 58418 h 5858748"/>
              <a:gd name="connsiteX6" fmla="*/ 2346376 w 2954744"/>
              <a:gd name="connsiteY6" fmla="*/ 0 h 5858748"/>
              <a:gd name="connsiteX7" fmla="*/ 2504234 w 2954744"/>
              <a:gd name="connsiteY7" fmla="*/ 0 h 5858748"/>
              <a:gd name="connsiteX8" fmla="*/ 2954744 w 2954744"/>
              <a:gd name="connsiteY8" fmla="*/ 450510 h 5858748"/>
              <a:gd name="connsiteX9" fmla="*/ 2954744 w 2954744"/>
              <a:gd name="connsiteY9" fmla="*/ 5408238 h 5858748"/>
              <a:gd name="connsiteX10" fmla="*/ 2504234 w 2954744"/>
              <a:gd name="connsiteY10" fmla="*/ 5858748 h 5858748"/>
              <a:gd name="connsiteX11" fmla="*/ 450510 w 2954744"/>
              <a:gd name="connsiteY11" fmla="*/ 5858748 h 5858748"/>
              <a:gd name="connsiteX12" fmla="*/ 0 w 2954744"/>
              <a:gd name="connsiteY12" fmla="*/ 5408238 h 5858748"/>
              <a:gd name="connsiteX13" fmla="*/ 0 w 2954744"/>
              <a:gd name="connsiteY13" fmla="*/ 450510 h 5858748"/>
              <a:gd name="connsiteX14" fmla="*/ 450510 w 2954744"/>
              <a:gd name="connsiteY14" fmla="*/ 0 h 585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4744" h="5858748">
                <a:moveTo>
                  <a:pt x="450510" y="0"/>
                </a:moveTo>
                <a:lnTo>
                  <a:pt x="608367" y="0"/>
                </a:lnTo>
                <a:lnTo>
                  <a:pt x="608367" y="58418"/>
                </a:lnTo>
                <a:cubicBezTo>
                  <a:pt x="608367" y="138795"/>
                  <a:pt x="673525" y="203953"/>
                  <a:pt x="753902" y="203953"/>
                </a:cubicBezTo>
                <a:lnTo>
                  <a:pt x="2200841" y="203953"/>
                </a:lnTo>
                <a:cubicBezTo>
                  <a:pt x="2281218" y="203953"/>
                  <a:pt x="2346376" y="138795"/>
                  <a:pt x="2346376" y="58418"/>
                </a:cubicBezTo>
                <a:lnTo>
                  <a:pt x="2346376" y="0"/>
                </a:lnTo>
                <a:lnTo>
                  <a:pt x="2504234" y="0"/>
                </a:lnTo>
                <a:cubicBezTo>
                  <a:pt x="2753044" y="0"/>
                  <a:pt x="2954744" y="201700"/>
                  <a:pt x="2954744" y="450510"/>
                </a:cubicBezTo>
                <a:lnTo>
                  <a:pt x="2954744" y="5408238"/>
                </a:lnTo>
                <a:cubicBezTo>
                  <a:pt x="2954744" y="5657048"/>
                  <a:pt x="2753044" y="5858748"/>
                  <a:pt x="2504234" y="5858748"/>
                </a:cubicBezTo>
                <a:lnTo>
                  <a:pt x="450510" y="5858748"/>
                </a:lnTo>
                <a:cubicBezTo>
                  <a:pt x="201700" y="5858748"/>
                  <a:pt x="0" y="5657048"/>
                  <a:pt x="0" y="5408238"/>
                </a:cubicBezTo>
                <a:lnTo>
                  <a:pt x="0" y="450510"/>
                </a:lnTo>
                <a:cubicBezTo>
                  <a:pt x="0" y="201700"/>
                  <a:pt x="201700" y="0"/>
                  <a:pt x="450510" y="0"/>
                </a:cubicBezTo>
                <a:close/>
              </a:path>
            </a:pathLst>
          </a:cu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46F96470-261E-3E74-6703-46DF0B3C39D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flipH="1">
            <a:off x="636083" y="538301"/>
            <a:ext cx="798604" cy="798604"/>
          </a:xfrm>
          <a:prstGeom prst="rect">
            <a:avLst/>
          </a:prstGeom>
        </p:spPr>
      </p:pic>
      <p:pic>
        <p:nvPicPr>
          <p:cNvPr id="6" name="Picture 5">
            <a:extLst>
              <a:ext uri="{FF2B5EF4-FFF2-40B4-BE49-F238E27FC236}">
                <a16:creationId xmlns:a16="http://schemas.microsoft.com/office/drawing/2014/main" id="{1DDB791F-51A5-B925-4CC9-DF590F0578F2}"/>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10000" r="90000">
                        <a14:foregroundMark x1="68945" y1="22266" x2="68945" y2="22266"/>
                        <a14:foregroundMark x1="78711" y1="75195" x2="78711" y2="75195"/>
                        <a14:foregroundMark x1="50781" y1="56641" x2="50781" y2="56641"/>
                        <a14:foregroundMark x1="29883" y1="79883" x2="29883" y2="79883"/>
                      </a14:backgroundRemoval>
                    </a14:imgEffect>
                  </a14:imgLayer>
                </a14:imgProps>
              </a:ext>
              <a:ext uri="{28A0092B-C50C-407E-A947-70E740481C1C}">
                <a14:useLocalDpi xmlns:a14="http://schemas.microsoft.com/office/drawing/2010/main" val="0"/>
              </a:ext>
            </a:extLst>
          </a:blip>
          <a:stretch>
            <a:fillRect/>
          </a:stretch>
        </p:blipFill>
        <p:spPr>
          <a:xfrm rot="850680" flipH="1">
            <a:off x="7194869" y="-267859"/>
            <a:ext cx="6887419" cy="6887419"/>
          </a:xfrm>
          <a:prstGeom prst="rect">
            <a:avLst/>
          </a:prstGeom>
        </p:spPr>
      </p:pic>
      <p:sp>
        <p:nvSpPr>
          <p:cNvPr id="7" name="TextBox 6">
            <a:extLst>
              <a:ext uri="{FF2B5EF4-FFF2-40B4-BE49-F238E27FC236}">
                <a16:creationId xmlns:a16="http://schemas.microsoft.com/office/drawing/2014/main" id="{60469CBB-74C6-2F95-5958-8BB7226905DA}"/>
              </a:ext>
            </a:extLst>
          </p:cNvPr>
          <p:cNvSpPr txBox="1"/>
          <p:nvPr/>
        </p:nvSpPr>
        <p:spPr>
          <a:xfrm>
            <a:off x="636083" y="3171463"/>
            <a:ext cx="1577676" cy="477054"/>
          </a:xfrm>
          <a:prstGeom prst="rect">
            <a:avLst/>
          </a:prstGeom>
          <a:noFill/>
        </p:spPr>
        <p:txBody>
          <a:bodyPr wrap="none" rtlCol="0">
            <a:spAutoFit/>
          </a:bodyPr>
          <a:lstStyle/>
          <a:p>
            <a:r>
              <a:rPr lang="en-IN" sz="2500" dirty="0">
                <a:solidFill>
                  <a:schemeClr val="bg1"/>
                </a:solidFill>
                <a:latin typeface="Fave Script Bold Pro" pitchFamily="2" charset="0"/>
              </a:rPr>
              <a:t>General objectives</a:t>
            </a:r>
          </a:p>
        </p:txBody>
      </p:sp>
    </p:spTree>
    <p:extLst>
      <p:ext uri="{BB962C8B-B14F-4D97-AF65-F5344CB8AC3E}">
        <p14:creationId xmlns:p14="http://schemas.microsoft.com/office/powerpoint/2010/main" val="137984690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A897F4-9002-EC02-33DA-270DB00C3292}"/>
              </a:ext>
            </a:extLst>
          </p:cNvPr>
          <p:cNvSpPr txBox="1"/>
          <p:nvPr/>
        </p:nvSpPr>
        <p:spPr>
          <a:xfrm>
            <a:off x="712487" y="705670"/>
            <a:ext cx="2255746" cy="707886"/>
          </a:xfrm>
          <a:prstGeom prst="rect">
            <a:avLst/>
          </a:prstGeom>
          <a:noFill/>
        </p:spPr>
        <p:txBody>
          <a:bodyPr wrap="none" rtlCol="0">
            <a:spAutoFit/>
          </a:bodyPr>
          <a:lstStyle/>
          <a:p>
            <a:r>
              <a:rPr lang="en-IN" sz="4000" dirty="0">
                <a:solidFill>
                  <a:schemeClr val="bg1"/>
                </a:solidFill>
                <a:latin typeface="Fave Script Bold Pro" pitchFamily="2" charset="0"/>
                <a:ea typeface="Lato" panose="020F0502020204030204" pitchFamily="34" charset="0"/>
                <a:cs typeface="Lato" panose="020F0502020204030204" pitchFamily="34" charset="0"/>
              </a:rPr>
              <a:t>Target audience</a:t>
            </a:r>
          </a:p>
        </p:txBody>
      </p:sp>
      <p:sp>
        <p:nvSpPr>
          <p:cNvPr id="8" name="Freeform: Shape 7">
            <a:extLst>
              <a:ext uri="{FF2B5EF4-FFF2-40B4-BE49-F238E27FC236}">
                <a16:creationId xmlns:a16="http://schemas.microsoft.com/office/drawing/2014/main" id="{839F66C3-B620-29BC-7B60-0177C9DFF75D}"/>
              </a:ext>
            </a:extLst>
          </p:cNvPr>
          <p:cNvSpPr/>
          <p:nvPr/>
        </p:nvSpPr>
        <p:spPr>
          <a:xfrm>
            <a:off x="8576839" y="3673599"/>
            <a:ext cx="696529" cy="703762"/>
          </a:xfrm>
          <a:custGeom>
            <a:avLst/>
            <a:gdLst>
              <a:gd name="connsiteX0" fmla="*/ 623210 w 696529"/>
              <a:gd name="connsiteY0" fmla="*/ 134032 h 703762"/>
              <a:gd name="connsiteX1" fmla="*/ 587404 w 696529"/>
              <a:gd name="connsiteY1" fmla="*/ 78739 h 703762"/>
              <a:gd name="connsiteX2" fmla="*/ 457816 w 696529"/>
              <a:gd name="connsiteY2" fmla="*/ 15529 h 703762"/>
              <a:gd name="connsiteX3" fmla="*/ 239021 w 696529"/>
              <a:gd name="connsiteY3" fmla="*/ 15529 h 703762"/>
              <a:gd name="connsiteX4" fmla="*/ 109213 w 696529"/>
              <a:gd name="connsiteY4" fmla="*/ 78827 h 703762"/>
              <a:gd name="connsiteX5" fmla="*/ 73319 w 696529"/>
              <a:gd name="connsiteY5" fmla="*/ 134164 h 703762"/>
              <a:gd name="connsiteX6" fmla="*/ 72439 w 696529"/>
              <a:gd name="connsiteY6" fmla="*/ 138563 h 703762"/>
              <a:gd name="connsiteX7" fmla="*/ 431 w 696529"/>
              <a:gd name="connsiteY7" fmla="*/ 653660 h 703762"/>
              <a:gd name="connsiteX8" fmla="*/ 37865 w 696529"/>
              <a:gd name="connsiteY8" fmla="*/ 703322 h 703762"/>
              <a:gd name="connsiteX9" fmla="*/ 43979 w 696529"/>
              <a:gd name="connsiteY9" fmla="*/ 703762 h 703762"/>
              <a:gd name="connsiteX10" fmla="*/ 87483 w 696529"/>
              <a:gd name="connsiteY10" fmla="*/ 665889 h 703762"/>
              <a:gd name="connsiteX11" fmla="*/ 159139 w 696529"/>
              <a:gd name="connsiteY11" fmla="*/ 153650 h 703762"/>
              <a:gd name="connsiteX12" fmla="*/ 161954 w 696529"/>
              <a:gd name="connsiteY12" fmla="*/ 149252 h 703762"/>
              <a:gd name="connsiteX13" fmla="*/ 261895 w 696529"/>
              <a:gd name="connsiteY13" fmla="*/ 100513 h 703762"/>
              <a:gd name="connsiteX14" fmla="*/ 434855 w 696529"/>
              <a:gd name="connsiteY14" fmla="*/ 100513 h 703762"/>
              <a:gd name="connsiteX15" fmla="*/ 534531 w 696529"/>
              <a:gd name="connsiteY15" fmla="*/ 149164 h 703762"/>
              <a:gd name="connsiteX16" fmla="*/ 537346 w 696529"/>
              <a:gd name="connsiteY16" fmla="*/ 153563 h 703762"/>
              <a:gd name="connsiteX17" fmla="*/ 609002 w 696529"/>
              <a:gd name="connsiteY17" fmla="*/ 665757 h 703762"/>
              <a:gd name="connsiteX18" fmla="*/ 652462 w 696529"/>
              <a:gd name="connsiteY18" fmla="*/ 703630 h 703762"/>
              <a:gd name="connsiteX19" fmla="*/ 658665 w 696529"/>
              <a:gd name="connsiteY19" fmla="*/ 703190 h 703762"/>
              <a:gd name="connsiteX20" fmla="*/ 696098 w 696529"/>
              <a:gd name="connsiteY20" fmla="*/ 653528 h 703762"/>
              <a:gd name="connsiteX21" fmla="*/ 624134 w 696529"/>
              <a:gd name="connsiteY21" fmla="*/ 138607 h 703762"/>
              <a:gd name="connsiteX22" fmla="*/ 623210 w 696529"/>
              <a:gd name="connsiteY22" fmla="*/ 134032 h 7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6529" h="703762">
                <a:moveTo>
                  <a:pt x="623210" y="134032"/>
                </a:moveTo>
                <a:cubicBezTo>
                  <a:pt x="618130" y="111972"/>
                  <a:pt x="605457" y="92402"/>
                  <a:pt x="587404" y="78739"/>
                </a:cubicBezTo>
                <a:cubicBezTo>
                  <a:pt x="548607" y="49641"/>
                  <a:pt x="504628" y="28188"/>
                  <a:pt x="457816" y="15529"/>
                </a:cubicBezTo>
                <a:cubicBezTo>
                  <a:pt x="386354" y="-5176"/>
                  <a:pt x="310483" y="-5176"/>
                  <a:pt x="239021" y="15529"/>
                </a:cubicBezTo>
                <a:cubicBezTo>
                  <a:pt x="192121" y="28184"/>
                  <a:pt x="148063" y="49668"/>
                  <a:pt x="109213" y="78827"/>
                </a:cubicBezTo>
                <a:cubicBezTo>
                  <a:pt x="91116" y="92481"/>
                  <a:pt x="78408" y="112073"/>
                  <a:pt x="73319" y="134164"/>
                </a:cubicBezTo>
                <a:cubicBezTo>
                  <a:pt x="72967" y="135659"/>
                  <a:pt x="72659" y="137199"/>
                  <a:pt x="72439" y="138563"/>
                </a:cubicBezTo>
                <a:lnTo>
                  <a:pt x="431" y="653660"/>
                </a:lnTo>
                <a:cubicBezTo>
                  <a:pt x="-2939" y="677708"/>
                  <a:pt x="13816" y="699940"/>
                  <a:pt x="37865" y="703322"/>
                </a:cubicBezTo>
                <a:cubicBezTo>
                  <a:pt x="39888" y="703617"/>
                  <a:pt x="41933" y="703762"/>
                  <a:pt x="43979" y="703762"/>
                </a:cubicBezTo>
                <a:cubicBezTo>
                  <a:pt x="65889" y="703736"/>
                  <a:pt x="84439" y="687588"/>
                  <a:pt x="87483" y="665889"/>
                </a:cubicBezTo>
                <a:lnTo>
                  <a:pt x="159139" y="153650"/>
                </a:lnTo>
                <a:cubicBezTo>
                  <a:pt x="159544" y="151904"/>
                  <a:pt x="160538" y="150351"/>
                  <a:pt x="161954" y="149252"/>
                </a:cubicBezTo>
                <a:cubicBezTo>
                  <a:pt x="191866" y="126800"/>
                  <a:pt x="225785" y="110261"/>
                  <a:pt x="261895" y="100513"/>
                </a:cubicBezTo>
                <a:cubicBezTo>
                  <a:pt x="318344" y="83855"/>
                  <a:pt x="378405" y="83855"/>
                  <a:pt x="434855" y="100513"/>
                </a:cubicBezTo>
                <a:cubicBezTo>
                  <a:pt x="470867" y="110252"/>
                  <a:pt x="504698" y="126761"/>
                  <a:pt x="534531" y="149164"/>
                </a:cubicBezTo>
                <a:cubicBezTo>
                  <a:pt x="535947" y="150263"/>
                  <a:pt x="536941" y="151816"/>
                  <a:pt x="537346" y="153563"/>
                </a:cubicBezTo>
                <a:lnTo>
                  <a:pt x="609002" y="665757"/>
                </a:lnTo>
                <a:cubicBezTo>
                  <a:pt x="612046" y="687438"/>
                  <a:pt x="630570" y="703582"/>
                  <a:pt x="652462" y="703630"/>
                </a:cubicBezTo>
                <a:cubicBezTo>
                  <a:pt x="654539" y="703635"/>
                  <a:pt x="656610" y="703489"/>
                  <a:pt x="658665" y="703190"/>
                </a:cubicBezTo>
                <a:cubicBezTo>
                  <a:pt x="682713" y="699808"/>
                  <a:pt x="699468" y="677576"/>
                  <a:pt x="696098" y="653528"/>
                </a:cubicBezTo>
                <a:lnTo>
                  <a:pt x="624134" y="138607"/>
                </a:lnTo>
                <a:cubicBezTo>
                  <a:pt x="623914" y="137067"/>
                  <a:pt x="623606" y="135536"/>
                  <a:pt x="623210" y="134032"/>
                </a:cubicBezTo>
                <a:close/>
              </a:path>
            </a:pathLst>
          </a:custGeom>
          <a:solidFill>
            <a:srgbClr val="000000"/>
          </a:solidFill>
          <a:ln w="43954" cap="flat">
            <a:solidFill>
              <a:schemeClr val="bg1"/>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7356E743-D22E-F730-39F4-3E937833DAC1}"/>
              </a:ext>
            </a:extLst>
          </p:cNvPr>
          <p:cNvSpPr/>
          <p:nvPr/>
        </p:nvSpPr>
        <p:spPr>
          <a:xfrm>
            <a:off x="8748911" y="3277666"/>
            <a:ext cx="351902" cy="351902"/>
          </a:xfrm>
          <a:custGeom>
            <a:avLst/>
            <a:gdLst>
              <a:gd name="connsiteX0" fmla="*/ 175951 w 351902"/>
              <a:gd name="connsiteY0" fmla="*/ 351903 h 351902"/>
              <a:gd name="connsiteX1" fmla="*/ 351902 w 351902"/>
              <a:gd name="connsiteY1" fmla="*/ 175951 h 351902"/>
              <a:gd name="connsiteX2" fmla="*/ 175951 w 351902"/>
              <a:gd name="connsiteY2" fmla="*/ 0 h 351902"/>
              <a:gd name="connsiteX3" fmla="*/ 0 w 351902"/>
              <a:gd name="connsiteY3" fmla="*/ 175951 h 351902"/>
              <a:gd name="connsiteX4" fmla="*/ 175951 w 351902"/>
              <a:gd name="connsiteY4" fmla="*/ 351903 h 351902"/>
              <a:gd name="connsiteX5" fmla="*/ 175951 w 351902"/>
              <a:gd name="connsiteY5" fmla="*/ 87976 h 351902"/>
              <a:gd name="connsiteX6" fmla="*/ 263927 w 351902"/>
              <a:gd name="connsiteY6" fmla="*/ 175951 h 351902"/>
              <a:gd name="connsiteX7" fmla="*/ 175951 w 351902"/>
              <a:gd name="connsiteY7" fmla="*/ 263927 h 351902"/>
              <a:gd name="connsiteX8" fmla="*/ 87976 w 351902"/>
              <a:gd name="connsiteY8" fmla="*/ 175951 h 351902"/>
              <a:gd name="connsiteX9" fmla="*/ 175951 w 351902"/>
              <a:gd name="connsiteY9" fmla="*/ 87976 h 351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2" h="351902">
                <a:moveTo>
                  <a:pt x="175951" y="351903"/>
                </a:moveTo>
                <a:cubicBezTo>
                  <a:pt x="273125" y="351903"/>
                  <a:pt x="351902" y="273125"/>
                  <a:pt x="351902" y="175951"/>
                </a:cubicBezTo>
                <a:cubicBezTo>
                  <a:pt x="351902" y="78778"/>
                  <a:pt x="273125" y="0"/>
                  <a:pt x="175951" y="0"/>
                </a:cubicBezTo>
                <a:cubicBezTo>
                  <a:pt x="78778" y="0"/>
                  <a:pt x="0" y="78778"/>
                  <a:pt x="0" y="175951"/>
                </a:cubicBezTo>
                <a:cubicBezTo>
                  <a:pt x="0" y="273125"/>
                  <a:pt x="78778" y="351903"/>
                  <a:pt x="175951" y="351903"/>
                </a:cubicBezTo>
                <a:close/>
                <a:moveTo>
                  <a:pt x="175951" y="87976"/>
                </a:moveTo>
                <a:cubicBezTo>
                  <a:pt x="224540" y="87976"/>
                  <a:pt x="263927" y="127362"/>
                  <a:pt x="263927" y="175951"/>
                </a:cubicBezTo>
                <a:cubicBezTo>
                  <a:pt x="263927" y="224540"/>
                  <a:pt x="224540" y="263927"/>
                  <a:pt x="175951" y="263927"/>
                </a:cubicBezTo>
                <a:cubicBezTo>
                  <a:pt x="127362" y="263927"/>
                  <a:pt x="87976" y="224540"/>
                  <a:pt x="87976" y="175951"/>
                </a:cubicBezTo>
                <a:cubicBezTo>
                  <a:pt x="87976" y="127362"/>
                  <a:pt x="127362" y="87976"/>
                  <a:pt x="175951" y="87976"/>
                </a:cubicBezTo>
                <a:close/>
              </a:path>
            </a:pathLst>
          </a:custGeom>
          <a:solidFill>
            <a:srgbClr val="000000"/>
          </a:solidFill>
          <a:ln w="43954" cap="flat">
            <a:solidFill>
              <a:schemeClr val="bg1"/>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505184B8-4199-C3B3-A8F7-751C972E4EC3}"/>
              </a:ext>
            </a:extLst>
          </p:cNvPr>
          <p:cNvSpPr/>
          <p:nvPr/>
        </p:nvSpPr>
        <p:spPr>
          <a:xfrm>
            <a:off x="7789018" y="3673556"/>
            <a:ext cx="696526" cy="703805"/>
          </a:xfrm>
          <a:custGeom>
            <a:avLst/>
            <a:gdLst>
              <a:gd name="connsiteX0" fmla="*/ 623166 w 696526"/>
              <a:gd name="connsiteY0" fmla="*/ 134119 h 703805"/>
              <a:gd name="connsiteX1" fmla="*/ 587272 w 696526"/>
              <a:gd name="connsiteY1" fmla="*/ 78782 h 703805"/>
              <a:gd name="connsiteX2" fmla="*/ 457904 w 696526"/>
              <a:gd name="connsiteY2" fmla="*/ 15572 h 703805"/>
              <a:gd name="connsiteX3" fmla="*/ 348199 w 696526"/>
              <a:gd name="connsiteY3" fmla="*/ 0 h 703805"/>
              <a:gd name="connsiteX4" fmla="*/ 238889 w 696526"/>
              <a:gd name="connsiteY4" fmla="*/ 15484 h 703805"/>
              <a:gd name="connsiteX5" fmla="*/ 109125 w 696526"/>
              <a:gd name="connsiteY5" fmla="*/ 78782 h 703805"/>
              <a:gd name="connsiteX6" fmla="*/ 73231 w 696526"/>
              <a:gd name="connsiteY6" fmla="*/ 134119 h 703805"/>
              <a:gd name="connsiteX7" fmla="*/ 72351 w 696526"/>
              <a:gd name="connsiteY7" fmla="*/ 138518 h 703805"/>
              <a:gd name="connsiteX8" fmla="*/ 431 w 696526"/>
              <a:gd name="connsiteY8" fmla="*/ 653703 h 703805"/>
              <a:gd name="connsiteX9" fmla="*/ 37865 w 696526"/>
              <a:gd name="connsiteY9" fmla="*/ 703365 h 703805"/>
              <a:gd name="connsiteX10" fmla="*/ 44023 w 696526"/>
              <a:gd name="connsiteY10" fmla="*/ 703805 h 703805"/>
              <a:gd name="connsiteX11" fmla="*/ 87527 w 696526"/>
              <a:gd name="connsiteY11" fmla="*/ 665932 h 703805"/>
              <a:gd name="connsiteX12" fmla="*/ 159095 w 696526"/>
              <a:gd name="connsiteY12" fmla="*/ 153693 h 703805"/>
              <a:gd name="connsiteX13" fmla="*/ 161910 w 696526"/>
              <a:gd name="connsiteY13" fmla="*/ 149295 h 703805"/>
              <a:gd name="connsiteX14" fmla="*/ 261807 w 696526"/>
              <a:gd name="connsiteY14" fmla="*/ 100556 h 703805"/>
              <a:gd name="connsiteX15" fmla="*/ 348199 w 696526"/>
              <a:gd name="connsiteY15" fmla="*/ 87976 h 703805"/>
              <a:gd name="connsiteX16" fmla="*/ 434811 w 696526"/>
              <a:gd name="connsiteY16" fmla="*/ 100512 h 703805"/>
              <a:gd name="connsiteX17" fmla="*/ 534487 w 696526"/>
              <a:gd name="connsiteY17" fmla="*/ 149163 h 703805"/>
              <a:gd name="connsiteX18" fmla="*/ 537302 w 696526"/>
              <a:gd name="connsiteY18" fmla="*/ 153562 h 703805"/>
              <a:gd name="connsiteX19" fmla="*/ 608958 w 696526"/>
              <a:gd name="connsiteY19" fmla="*/ 665800 h 703805"/>
              <a:gd name="connsiteX20" fmla="*/ 652462 w 696526"/>
              <a:gd name="connsiteY20" fmla="*/ 703673 h 703805"/>
              <a:gd name="connsiteX21" fmla="*/ 658621 w 696526"/>
              <a:gd name="connsiteY21" fmla="*/ 703233 h 703805"/>
              <a:gd name="connsiteX22" fmla="*/ 696098 w 696526"/>
              <a:gd name="connsiteY22" fmla="*/ 653584 h 703805"/>
              <a:gd name="connsiteX23" fmla="*/ 696098 w 696526"/>
              <a:gd name="connsiteY23" fmla="*/ 653571 h 703805"/>
              <a:gd name="connsiteX24" fmla="*/ 624046 w 696526"/>
              <a:gd name="connsiteY24" fmla="*/ 138650 h 703805"/>
              <a:gd name="connsiteX25" fmla="*/ 623166 w 696526"/>
              <a:gd name="connsiteY25" fmla="*/ 134119 h 70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6526" h="703805">
                <a:moveTo>
                  <a:pt x="623166" y="134119"/>
                </a:moveTo>
                <a:cubicBezTo>
                  <a:pt x="618077" y="112028"/>
                  <a:pt x="605369" y="92436"/>
                  <a:pt x="587272" y="78782"/>
                </a:cubicBezTo>
                <a:cubicBezTo>
                  <a:pt x="548554" y="49689"/>
                  <a:pt x="504650" y="28236"/>
                  <a:pt x="457904" y="15572"/>
                </a:cubicBezTo>
                <a:cubicBezTo>
                  <a:pt x="422190" y="5525"/>
                  <a:pt x="385298" y="290"/>
                  <a:pt x="348199" y="0"/>
                </a:cubicBezTo>
                <a:cubicBezTo>
                  <a:pt x="311236" y="304"/>
                  <a:pt x="274479" y="5512"/>
                  <a:pt x="238889" y="15484"/>
                </a:cubicBezTo>
                <a:cubicBezTo>
                  <a:pt x="192010" y="28161"/>
                  <a:pt x="147971" y="49640"/>
                  <a:pt x="109125" y="78782"/>
                </a:cubicBezTo>
                <a:cubicBezTo>
                  <a:pt x="91027" y="92436"/>
                  <a:pt x="78318" y="112028"/>
                  <a:pt x="73231" y="134119"/>
                </a:cubicBezTo>
                <a:cubicBezTo>
                  <a:pt x="72879" y="135614"/>
                  <a:pt x="72571" y="137154"/>
                  <a:pt x="72351" y="138518"/>
                </a:cubicBezTo>
                <a:lnTo>
                  <a:pt x="431" y="653703"/>
                </a:lnTo>
                <a:cubicBezTo>
                  <a:pt x="-2939" y="677751"/>
                  <a:pt x="13818" y="699983"/>
                  <a:pt x="37865" y="703365"/>
                </a:cubicBezTo>
                <a:cubicBezTo>
                  <a:pt x="39904" y="703660"/>
                  <a:pt x="41962" y="703809"/>
                  <a:pt x="44023" y="703805"/>
                </a:cubicBezTo>
                <a:cubicBezTo>
                  <a:pt x="65933" y="703779"/>
                  <a:pt x="84482" y="687631"/>
                  <a:pt x="87527" y="665932"/>
                </a:cubicBezTo>
                <a:lnTo>
                  <a:pt x="159095" y="153693"/>
                </a:lnTo>
                <a:cubicBezTo>
                  <a:pt x="159482" y="151938"/>
                  <a:pt x="160479" y="150381"/>
                  <a:pt x="161910" y="149295"/>
                </a:cubicBezTo>
                <a:cubicBezTo>
                  <a:pt x="191816" y="126861"/>
                  <a:pt x="225718" y="110317"/>
                  <a:pt x="261807" y="100556"/>
                </a:cubicBezTo>
                <a:cubicBezTo>
                  <a:pt x="289919" y="92559"/>
                  <a:pt x="318973" y="88328"/>
                  <a:pt x="348199" y="87976"/>
                </a:cubicBezTo>
                <a:cubicBezTo>
                  <a:pt x="377499" y="88284"/>
                  <a:pt x="406628" y="92498"/>
                  <a:pt x="434811" y="100512"/>
                </a:cubicBezTo>
                <a:cubicBezTo>
                  <a:pt x="470823" y="110251"/>
                  <a:pt x="504654" y="126760"/>
                  <a:pt x="534487" y="149163"/>
                </a:cubicBezTo>
                <a:cubicBezTo>
                  <a:pt x="535917" y="150249"/>
                  <a:pt x="536915" y="151806"/>
                  <a:pt x="537302" y="153562"/>
                </a:cubicBezTo>
                <a:lnTo>
                  <a:pt x="608958" y="665800"/>
                </a:lnTo>
                <a:cubicBezTo>
                  <a:pt x="612002" y="687499"/>
                  <a:pt x="630552" y="703647"/>
                  <a:pt x="652462" y="703673"/>
                </a:cubicBezTo>
                <a:cubicBezTo>
                  <a:pt x="654525" y="703678"/>
                  <a:pt x="656580" y="703532"/>
                  <a:pt x="658621" y="703233"/>
                </a:cubicBezTo>
                <a:cubicBezTo>
                  <a:pt x="682682" y="699872"/>
                  <a:pt x="699459" y="677641"/>
                  <a:pt x="696098" y="653584"/>
                </a:cubicBezTo>
                <a:cubicBezTo>
                  <a:pt x="696098" y="653580"/>
                  <a:pt x="696098" y="653575"/>
                  <a:pt x="696098" y="653571"/>
                </a:cubicBezTo>
                <a:lnTo>
                  <a:pt x="624046" y="138650"/>
                </a:lnTo>
                <a:cubicBezTo>
                  <a:pt x="623839" y="137123"/>
                  <a:pt x="623545" y="135610"/>
                  <a:pt x="623166" y="134119"/>
                </a:cubicBezTo>
                <a:close/>
              </a:path>
            </a:pathLst>
          </a:custGeom>
          <a:solidFill>
            <a:srgbClr val="000000"/>
          </a:solidFill>
          <a:ln w="43954" cap="flat">
            <a:solidFill>
              <a:schemeClr val="bg1"/>
            </a:solid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13E053A5-7AAE-9842-6454-BB4D604F3148}"/>
              </a:ext>
            </a:extLst>
          </p:cNvPr>
          <p:cNvSpPr/>
          <p:nvPr/>
        </p:nvSpPr>
        <p:spPr>
          <a:xfrm>
            <a:off x="7961001" y="3277666"/>
            <a:ext cx="351902" cy="351902"/>
          </a:xfrm>
          <a:custGeom>
            <a:avLst/>
            <a:gdLst>
              <a:gd name="connsiteX0" fmla="*/ 175951 w 351902"/>
              <a:gd name="connsiteY0" fmla="*/ 351903 h 351902"/>
              <a:gd name="connsiteX1" fmla="*/ 351903 w 351902"/>
              <a:gd name="connsiteY1" fmla="*/ 175951 h 351902"/>
              <a:gd name="connsiteX2" fmla="*/ 175951 w 351902"/>
              <a:gd name="connsiteY2" fmla="*/ 0 h 351902"/>
              <a:gd name="connsiteX3" fmla="*/ 0 w 351902"/>
              <a:gd name="connsiteY3" fmla="*/ 175951 h 351902"/>
              <a:gd name="connsiteX4" fmla="*/ 175951 w 351902"/>
              <a:gd name="connsiteY4" fmla="*/ 351903 h 351902"/>
              <a:gd name="connsiteX5" fmla="*/ 175951 w 351902"/>
              <a:gd name="connsiteY5" fmla="*/ 87976 h 351902"/>
              <a:gd name="connsiteX6" fmla="*/ 263927 w 351902"/>
              <a:gd name="connsiteY6" fmla="*/ 175951 h 351902"/>
              <a:gd name="connsiteX7" fmla="*/ 175951 w 351902"/>
              <a:gd name="connsiteY7" fmla="*/ 263927 h 351902"/>
              <a:gd name="connsiteX8" fmla="*/ 87976 w 351902"/>
              <a:gd name="connsiteY8" fmla="*/ 175951 h 351902"/>
              <a:gd name="connsiteX9" fmla="*/ 175951 w 351902"/>
              <a:gd name="connsiteY9" fmla="*/ 87976 h 351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2" h="351902">
                <a:moveTo>
                  <a:pt x="175951" y="351903"/>
                </a:moveTo>
                <a:cubicBezTo>
                  <a:pt x="273125" y="351903"/>
                  <a:pt x="351903" y="273125"/>
                  <a:pt x="351903" y="175951"/>
                </a:cubicBezTo>
                <a:cubicBezTo>
                  <a:pt x="351903" y="78778"/>
                  <a:pt x="273125" y="0"/>
                  <a:pt x="175951" y="0"/>
                </a:cubicBezTo>
                <a:cubicBezTo>
                  <a:pt x="78776" y="0"/>
                  <a:pt x="0" y="78778"/>
                  <a:pt x="0" y="175951"/>
                </a:cubicBezTo>
                <a:cubicBezTo>
                  <a:pt x="0" y="273125"/>
                  <a:pt x="78776" y="351903"/>
                  <a:pt x="175951" y="351903"/>
                </a:cubicBezTo>
                <a:close/>
                <a:moveTo>
                  <a:pt x="175951" y="87976"/>
                </a:moveTo>
                <a:cubicBezTo>
                  <a:pt x="224540" y="87976"/>
                  <a:pt x="263927" y="127362"/>
                  <a:pt x="263927" y="175951"/>
                </a:cubicBezTo>
                <a:cubicBezTo>
                  <a:pt x="263927" y="224540"/>
                  <a:pt x="224540" y="263927"/>
                  <a:pt x="175951" y="263927"/>
                </a:cubicBezTo>
                <a:cubicBezTo>
                  <a:pt x="127362" y="263927"/>
                  <a:pt x="87976" y="224540"/>
                  <a:pt x="87976" y="175951"/>
                </a:cubicBezTo>
                <a:cubicBezTo>
                  <a:pt x="87976" y="127362"/>
                  <a:pt x="127362" y="87976"/>
                  <a:pt x="175951" y="87976"/>
                </a:cubicBezTo>
                <a:close/>
              </a:path>
            </a:pathLst>
          </a:custGeom>
          <a:solidFill>
            <a:srgbClr val="000000"/>
          </a:solidFill>
          <a:ln w="43954" cap="flat">
            <a:solidFill>
              <a:schemeClr val="bg1"/>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33E9E183-1325-5D8A-BDB9-E7140303DF30}"/>
              </a:ext>
            </a:extLst>
          </p:cNvPr>
          <p:cNvSpPr/>
          <p:nvPr/>
        </p:nvSpPr>
        <p:spPr>
          <a:xfrm>
            <a:off x="8792899" y="3893496"/>
            <a:ext cx="263926" cy="1141791"/>
          </a:xfrm>
          <a:custGeom>
            <a:avLst/>
            <a:gdLst>
              <a:gd name="connsiteX0" fmla="*/ 263927 w 263926"/>
              <a:gd name="connsiteY0" fmla="*/ 43988 h 1141791"/>
              <a:gd name="connsiteX1" fmla="*/ 219939 w 263926"/>
              <a:gd name="connsiteY1" fmla="*/ 0 h 1141791"/>
              <a:gd name="connsiteX2" fmla="*/ 175951 w 263926"/>
              <a:gd name="connsiteY2" fmla="*/ 43988 h 1141791"/>
              <a:gd name="connsiteX3" fmla="*/ 175951 w 263926"/>
              <a:gd name="connsiteY3" fmla="*/ 439878 h 1141791"/>
              <a:gd name="connsiteX4" fmla="*/ 87976 w 263926"/>
              <a:gd name="connsiteY4" fmla="*/ 439878 h 1141791"/>
              <a:gd name="connsiteX5" fmla="*/ 87976 w 263926"/>
              <a:gd name="connsiteY5" fmla="*/ 43988 h 1141791"/>
              <a:gd name="connsiteX6" fmla="*/ 43988 w 263926"/>
              <a:gd name="connsiteY6" fmla="*/ 0 h 1141791"/>
              <a:gd name="connsiteX7" fmla="*/ 0 w 263926"/>
              <a:gd name="connsiteY7" fmla="*/ 43988 h 1141791"/>
              <a:gd name="connsiteX8" fmla="*/ 0 w 263926"/>
              <a:gd name="connsiteY8" fmla="*/ 1141792 h 1141791"/>
              <a:gd name="connsiteX9" fmla="*/ 87976 w 263926"/>
              <a:gd name="connsiteY9" fmla="*/ 1141792 h 1141791"/>
              <a:gd name="connsiteX10" fmla="*/ 87976 w 263926"/>
              <a:gd name="connsiteY10" fmla="*/ 527854 h 1141791"/>
              <a:gd name="connsiteX11" fmla="*/ 175951 w 263926"/>
              <a:gd name="connsiteY11" fmla="*/ 527854 h 1141791"/>
              <a:gd name="connsiteX12" fmla="*/ 175951 w 263926"/>
              <a:gd name="connsiteY12" fmla="*/ 1141792 h 1141791"/>
              <a:gd name="connsiteX13" fmla="*/ 263927 w 263926"/>
              <a:gd name="connsiteY13" fmla="*/ 1141792 h 1141791"/>
              <a:gd name="connsiteX14" fmla="*/ 263927 w 263926"/>
              <a:gd name="connsiteY14" fmla="*/ 175951 h 1141791"/>
              <a:gd name="connsiteX15" fmla="*/ 263927 w 263926"/>
              <a:gd name="connsiteY15" fmla="*/ 175951 h 114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3926" h="1141791">
                <a:moveTo>
                  <a:pt x="263927" y="43988"/>
                </a:moveTo>
                <a:cubicBezTo>
                  <a:pt x="263927" y="19693"/>
                  <a:pt x="244233" y="0"/>
                  <a:pt x="219939" y="0"/>
                </a:cubicBezTo>
                <a:cubicBezTo>
                  <a:pt x="195645" y="0"/>
                  <a:pt x="175951" y="19693"/>
                  <a:pt x="175951" y="43988"/>
                </a:cubicBezTo>
                <a:lnTo>
                  <a:pt x="175951" y="439878"/>
                </a:lnTo>
                <a:lnTo>
                  <a:pt x="87976" y="439878"/>
                </a:lnTo>
                <a:lnTo>
                  <a:pt x="87976" y="43988"/>
                </a:lnTo>
                <a:cubicBezTo>
                  <a:pt x="87976" y="19693"/>
                  <a:pt x="68282" y="0"/>
                  <a:pt x="43988" y="0"/>
                </a:cubicBezTo>
                <a:cubicBezTo>
                  <a:pt x="19693" y="0"/>
                  <a:pt x="0" y="19693"/>
                  <a:pt x="0" y="43988"/>
                </a:cubicBezTo>
                <a:lnTo>
                  <a:pt x="0" y="1141792"/>
                </a:lnTo>
                <a:lnTo>
                  <a:pt x="87976" y="1141792"/>
                </a:lnTo>
                <a:lnTo>
                  <a:pt x="87976" y="527854"/>
                </a:lnTo>
                <a:lnTo>
                  <a:pt x="175951" y="527854"/>
                </a:lnTo>
                <a:lnTo>
                  <a:pt x="175951" y="1141792"/>
                </a:lnTo>
                <a:lnTo>
                  <a:pt x="263927" y="1141792"/>
                </a:lnTo>
                <a:lnTo>
                  <a:pt x="263927" y="175951"/>
                </a:lnTo>
                <a:lnTo>
                  <a:pt x="263927" y="175951"/>
                </a:lnTo>
                <a:close/>
              </a:path>
            </a:pathLst>
          </a:custGeom>
          <a:solidFill>
            <a:srgbClr val="000000"/>
          </a:solidFill>
          <a:ln w="43954" cap="flat">
            <a:solidFill>
              <a:schemeClr val="bg1"/>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4A0E4EB1-40B2-D108-07EE-BD27FECEDE2C}"/>
              </a:ext>
            </a:extLst>
          </p:cNvPr>
          <p:cNvSpPr/>
          <p:nvPr/>
        </p:nvSpPr>
        <p:spPr>
          <a:xfrm>
            <a:off x="7832161" y="3893496"/>
            <a:ext cx="609627" cy="1143683"/>
          </a:xfrm>
          <a:custGeom>
            <a:avLst/>
            <a:gdLst>
              <a:gd name="connsiteX0" fmla="*/ 436755 w 609627"/>
              <a:gd name="connsiteY0" fmla="*/ 43988 h 1143683"/>
              <a:gd name="connsiteX1" fmla="*/ 392767 w 609627"/>
              <a:gd name="connsiteY1" fmla="*/ 0 h 1143683"/>
              <a:gd name="connsiteX2" fmla="*/ 392767 w 609627"/>
              <a:gd name="connsiteY2" fmla="*/ 0 h 1143683"/>
              <a:gd name="connsiteX3" fmla="*/ 348779 w 609627"/>
              <a:gd name="connsiteY3" fmla="*/ 43988 h 1143683"/>
              <a:gd name="connsiteX4" fmla="*/ 348779 w 609627"/>
              <a:gd name="connsiteY4" fmla="*/ 245892 h 1143683"/>
              <a:gd name="connsiteX5" fmla="*/ 483910 w 609627"/>
              <a:gd name="connsiteY5" fmla="*/ 615829 h 1143683"/>
              <a:gd name="connsiteX6" fmla="*/ 125761 w 609627"/>
              <a:gd name="connsiteY6" fmla="*/ 615829 h 1143683"/>
              <a:gd name="connsiteX7" fmla="*/ 260804 w 609627"/>
              <a:gd name="connsiteY7" fmla="*/ 245848 h 1143683"/>
              <a:gd name="connsiteX8" fmla="*/ 260804 w 609627"/>
              <a:gd name="connsiteY8" fmla="*/ 238106 h 1143683"/>
              <a:gd name="connsiteX9" fmla="*/ 260804 w 609627"/>
              <a:gd name="connsiteY9" fmla="*/ 238106 h 1143683"/>
              <a:gd name="connsiteX10" fmla="*/ 260804 w 609627"/>
              <a:gd name="connsiteY10" fmla="*/ 43988 h 1143683"/>
              <a:gd name="connsiteX11" fmla="*/ 216816 w 609627"/>
              <a:gd name="connsiteY11" fmla="*/ 0 h 1143683"/>
              <a:gd name="connsiteX12" fmla="*/ 216816 w 609627"/>
              <a:gd name="connsiteY12" fmla="*/ 0 h 1143683"/>
              <a:gd name="connsiteX13" fmla="*/ 172828 w 609627"/>
              <a:gd name="connsiteY13" fmla="*/ 43988 h 1143683"/>
              <a:gd name="connsiteX14" fmla="*/ 172828 w 609627"/>
              <a:gd name="connsiteY14" fmla="*/ 230364 h 1143683"/>
              <a:gd name="connsiteX15" fmla="*/ 0 w 609627"/>
              <a:gd name="connsiteY15" fmla="*/ 703805 h 1143683"/>
              <a:gd name="connsiteX16" fmla="*/ 172828 w 609627"/>
              <a:gd name="connsiteY16" fmla="*/ 703805 h 1143683"/>
              <a:gd name="connsiteX17" fmla="*/ 172828 w 609627"/>
              <a:gd name="connsiteY17" fmla="*/ 1143683 h 1143683"/>
              <a:gd name="connsiteX18" fmla="*/ 260804 w 609627"/>
              <a:gd name="connsiteY18" fmla="*/ 1143683 h 1143683"/>
              <a:gd name="connsiteX19" fmla="*/ 260804 w 609627"/>
              <a:gd name="connsiteY19" fmla="*/ 703805 h 1143683"/>
              <a:gd name="connsiteX20" fmla="*/ 348779 w 609627"/>
              <a:gd name="connsiteY20" fmla="*/ 703805 h 1143683"/>
              <a:gd name="connsiteX21" fmla="*/ 348779 w 609627"/>
              <a:gd name="connsiteY21" fmla="*/ 1143683 h 1143683"/>
              <a:gd name="connsiteX22" fmla="*/ 436755 w 609627"/>
              <a:gd name="connsiteY22" fmla="*/ 1143683 h 1143683"/>
              <a:gd name="connsiteX23" fmla="*/ 436755 w 609627"/>
              <a:gd name="connsiteY23" fmla="*/ 703805 h 1143683"/>
              <a:gd name="connsiteX24" fmla="*/ 609627 w 609627"/>
              <a:gd name="connsiteY24" fmla="*/ 703805 h 1143683"/>
              <a:gd name="connsiteX25" fmla="*/ 436755 w 609627"/>
              <a:gd name="connsiteY25" fmla="*/ 230276 h 114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9627" h="1143683">
                <a:moveTo>
                  <a:pt x="436755" y="43988"/>
                </a:moveTo>
                <a:cubicBezTo>
                  <a:pt x="436755" y="19693"/>
                  <a:pt x="417062" y="0"/>
                  <a:pt x="392767" y="0"/>
                </a:cubicBezTo>
                <a:lnTo>
                  <a:pt x="392767" y="0"/>
                </a:lnTo>
                <a:cubicBezTo>
                  <a:pt x="368473" y="0"/>
                  <a:pt x="348779" y="19693"/>
                  <a:pt x="348779" y="43988"/>
                </a:cubicBezTo>
                <a:lnTo>
                  <a:pt x="348779" y="245892"/>
                </a:lnTo>
                <a:lnTo>
                  <a:pt x="483910" y="615829"/>
                </a:lnTo>
                <a:lnTo>
                  <a:pt x="125761" y="615829"/>
                </a:lnTo>
                <a:lnTo>
                  <a:pt x="260804" y="245848"/>
                </a:lnTo>
                <a:lnTo>
                  <a:pt x="260804" y="238106"/>
                </a:lnTo>
                <a:lnTo>
                  <a:pt x="260804" y="238106"/>
                </a:lnTo>
                <a:lnTo>
                  <a:pt x="260804" y="43988"/>
                </a:lnTo>
                <a:cubicBezTo>
                  <a:pt x="260804" y="19693"/>
                  <a:pt x="241110" y="0"/>
                  <a:pt x="216816" y="0"/>
                </a:cubicBezTo>
                <a:lnTo>
                  <a:pt x="216816" y="0"/>
                </a:lnTo>
                <a:cubicBezTo>
                  <a:pt x="192522" y="0"/>
                  <a:pt x="172828" y="19693"/>
                  <a:pt x="172828" y="43988"/>
                </a:cubicBezTo>
                <a:lnTo>
                  <a:pt x="172828" y="230364"/>
                </a:lnTo>
                <a:lnTo>
                  <a:pt x="0" y="703805"/>
                </a:lnTo>
                <a:lnTo>
                  <a:pt x="172828" y="703805"/>
                </a:lnTo>
                <a:lnTo>
                  <a:pt x="172828" y="1143683"/>
                </a:lnTo>
                <a:lnTo>
                  <a:pt x="260804" y="1143683"/>
                </a:lnTo>
                <a:lnTo>
                  <a:pt x="260804" y="703805"/>
                </a:lnTo>
                <a:lnTo>
                  <a:pt x="348779" y="703805"/>
                </a:lnTo>
                <a:lnTo>
                  <a:pt x="348779" y="1143683"/>
                </a:lnTo>
                <a:lnTo>
                  <a:pt x="436755" y="1143683"/>
                </a:lnTo>
                <a:lnTo>
                  <a:pt x="436755" y="703805"/>
                </a:lnTo>
                <a:lnTo>
                  <a:pt x="609627" y="703805"/>
                </a:lnTo>
                <a:lnTo>
                  <a:pt x="436755" y="230276"/>
                </a:lnTo>
                <a:close/>
              </a:path>
            </a:pathLst>
          </a:custGeom>
          <a:solidFill>
            <a:srgbClr val="000000"/>
          </a:solidFill>
          <a:ln w="43954" cap="flat">
            <a:solidFill>
              <a:schemeClr val="bg1"/>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6DBC2D93-44C3-25C4-D6CF-28DC6BCAE7C6}"/>
              </a:ext>
            </a:extLst>
          </p:cNvPr>
          <p:cNvSpPr/>
          <p:nvPr/>
        </p:nvSpPr>
        <p:spPr>
          <a:xfrm>
            <a:off x="10160400" y="3673599"/>
            <a:ext cx="696529" cy="703762"/>
          </a:xfrm>
          <a:custGeom>
            <a:avLst/>
            <a:gdLst>
              <a:gd name="connsiteX0" fmla="*/ 623210 w 696529"/>
              <a:gd name="connsiteY0" fmla="*/ 134032 h 703762"/>
              <a:gd name="connsiteX1" fmla="*/ 587404 w 696529"/>
              <a:gd name="connsiteY1" fmla="*/ 78739 h 703762"/>
              <a:gd name="connsiteX2" fmla="*/ 457816 w 696529"/>
              <a:gd name="connsiteY2" fmla="*/ 15529 h 703762"/>
              <a:gd name="connsiteX3" fmla="*/ 239021 w 696529"/>
              <a:gd name="connsiteY3" fmla="*/ 15529 h 703762"/>
              <a:gd name="connsiteX4" fmla="*/ 109213 w 696529"/>
              <a:gd name="connsiteY4" fmla="*/ 78827 h 703762"/>
              <a:gd name="connsiteX5" fmla="*/ 73319 w 696529"/>
              <a:gd name="connsiteY5" fmla="*/ 134164 h 703762"/>
              <a:gd name="connsiteX6" fmla="*/ 72439 w 696529"/>
              <a:gd name="connsiteY6" fmla="*/ 138563 h 703762"/>
              <a:gd name="connsiteX7" fmla="*/ 431 w 696529"/>
              <a:gd name="connsiteY7" fmla="*/ 653660 h 703762"/>
              <a:gd name="connsiteX8" fmla="*/ 37865 w 696529"/>
              <a:gd name="connsiteY8" fmla="*/ 703322 h 703762"/>
              <a:gd name="connsiteX9" fmla="*/ 43979 w 696529"/>
              <a:gd name="connsiteY9" fmla="*/ 703762 h 703762"/>
              <a:gd name="connsiteX10" fmla="*/ 87483 w 696529"/>
              <a:gd name="connsiteY10" fmla="*/ 665889 h 703762"/>
              <a:gd name="connsiteX11" fmla="*/ 159139 w 696529"/>
              <a:gd name="connsiteY11" fmla="*/ 153650 h 703762"/>
              <a:gd name="connsiteX12" fmla="*/ 161954 w 696529"/>
              <a:gd name="connsiteY12" fmla="*/ 149252 h 703762"/>
              <a:gd name="connsiteX13" fmla="*/ 261895 w 696529"/>
              <a:gd name="connsiteY13" fmla="*/ 100513 h 703762"/>
              <a:gd name="connsiteX14" fmla="*/ 434855 w 696529"/>
              <a:gd name="connsiteY14" fmla="*/ 100513 h 703762"/>
              <a:gd name="connsiteX15" fmla="*/ 534531 w 696529"/>
              <a:gd name="connsiteY15" fmla="*/ 149164 h 703762"/>
              <a:gd name="connsiteX16" fmla="*/ 537346 w 696529"/>
              <a:gd name="connsiteY16" fmla="*/ 153563 h 703762"/>
              <a:gd name="connsiteX17" fmla="*/ 609002 w 696529"/>
              <a:gd name="connsiteY17" fmla="*/ 665757 h 703762"/>
              <a:gd name="connsiteX18" fmla="*/ 652462 w 696529"/>
              <a:gd name="connsiteY18" fmla="*/ 703630 h 703762"/>
              <a:gd name="connsiteX19" fmla="*/ 658665 w 696529"/>
              <a:gd name="connsiteY19" fmla="*/ 703190 h 703762"/>
              <a:gd name="connsiteX20" fmla="*/ 696098 w 696529"/>
              <a:gd name="connsiteY20" fmla="*/ 653528 h 703762"/>
              <a:gd name="connsiteX21" fmla="*/ 624134 w 696529"/>
              <a:gd name="connsiteY21" fmla="*/ 138607 h 703762"/>
              <a:gd name="connsiteX22" fmla="*/ 623210 w 696529"/>
              <a:gd name="connsiteY22" fmla="*/ 134032 h 7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6529" h="703762">
                <a:moveTo>
                  <a:pt x="623210" y="134032"/>
                </a:moveTo>
                <a:cubicBezTo>
                  <a:pt x="618130" y="111972"/>
                  <a:pt x="605457" y="92402"/>
                  <a:pt x="587404" y="78739"/>
                </a:cubicBezTo>
                <a:cubicBezTo>
                  <a:pt x="548607" y="49641"/>
                  <a:pt x="504628" y="28188"/>
                  <a:pt x="457816" y="15529"/>
                </a:cubicBezTo>
                <a:cubicBezTo>
                  <a:pt x="386354" y="-5176"/>
                  <a:pt x="310484" y="-5176"/>
                  <a:pt x="239021" y="15529"/>
                </a:cubicBezTo>
                <a:cubicBezTo>
                  <a:pt x="192121" y="28184"/>
                  <a:pt x="148063" y="49668"/>
                  <a:pt x="109213" y="78827"/>
                </a:cubicBezTo>
                <a:cubicBezTo>
                  <a:pt x="91116" y="92481"/>
                  <a:pt x="78408" y="112073"/>
                  <a:pt x="73319" y="134164"/>
                </a:cubicBezTo>
                <a:cubicBezTo>
                  <a:pt x="72967" y="135659"/>
                  <a:pt x="72659" y="137199"/>
                  <a:pt x="72439" y="138563"/>
                </a:cubicBezTo>
                <a:lnTo>
                  <a:pt x="431" y="653660"/>
                </a:lnTo>
                <a:cubicBezTo>
                  <a:pt x="-2938" y="677708"/>
                  <a:pt x="13817" y="699940"/>
                  <a:pt x="37865" y="703322"/>
                </a:cubicBezTo>
                <a:cubicBezTo>
                  <a:pt x="39888" y="703617"/>
                  <a:pt x="41933" y="703762"/>
                  <a:pt x="43979" y="703762"/>
                </a:cubicBezTo>
                <a:cubicBezTo>
                  <a:pt x="65889" y="703736"/>
                  <a:pt x="84439" y="687588"/>
                  <a:pt x="87483" y="665889"/>
                </a:cubicBezTo>
                <a:lnTo>
                  <a:pt x="159139" y="153650"/>
                </a:lnTo>
                <a:cubicBezTo>
                  <a:pt x="159544" y="151904"/>
                  <a:pt x="160538" y="150351"/>
                  <a:pt x="161954" y="149252"/>
                </a:cubicBezTo>
                <a:cubicBezTo>
                  <a:pt x="191866" y="126800"/>
                  <a:pt x="225785" y="110261"/>
                  <a:pt x="261895" y="100513"/>
                </a:cubicBezTo>
                <a:cubicBezTo>
                  <a:pt x="318344" y="83855"/>
                  <a:pt x="378405" y="83855"/>
                  <a:pt x="434855" y="100513"/>
                </a:cubicBezTo>
                <a:cubicBezTo>
                  <a:pt x="470867" y="110252"/>
                  <a:pt x="504699" y="126761"/>
                  <a:pt x="534531" y="149164"/>
                </a:cubicBezTo>
                <a:cubicBezTo>
                  <a:pt x="535947" y="150263"/>
                  <a:pt x="536942" y="151816"/>
                  <a:pt x="537346" y="153563"/>
                </a:cubicBezTo>
                <a:lnTo>
                  <a:pt x="609002" y="665757"/>
                </a:lnTo>
                <a:cubicBezTo>
                  <a:pt x="612046" y="687438"/>
                  <a:pt x="630570" y="703582"/>
                  <a:pt x="652462" y="703630"/>
                </a:cubicBezTo>
                <a:cubicBezTo>
                  <a:pt x="654539" y="703635"/>
                  <a:pt x="656610" y="703489"/>
                  <a:pt x="658665" y="703190"/>
                </a:cubicBezTo>
                <a:cubicBezTo>
                  <a:pt x="682713" y="699808"/>
                  <a:pt x="699468" y="677576"/>
                  <a:pt x="696098" y="653528"/>
                </a:cubicBezTo>
                <a:lnTo>
                  <a:pt x="624134" y="138607"/>
                </a:lnTo>
                <a:cubicBezTo>
                  <a:pt x="623914" y="137067"/>
                  <a:pt x="623606" y="135536"/>
                  <a:pt x="623210" y="134032"/>
                </a:cubicBezTo>
                <a:close/>
              </a:path>
            </a:pathLst>
          </a:custGeom>
          <a:solidFill>
            <a:srgbClr val="000000"/>
          </a:solidFill>
          <a:ln w="43954" cap="flat">
            <a:solidFill>
              <a:schemeClr val="bg1"/>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0AED84E3-0AC9-8DCD-6995-7A74CF625B5E}"/>
              </a:ext>
            </a:extLst>
          </p:cNvPr>
          <p:cNvSpPr/>
          <p:nvPr/>
        </p:nvSpPr>
        <p:spPr>
          <a:xfrm>
            <a:off x="10332472" y="3277666"/>
            <a:ext cx="351902" cy="351902"/>
          </a:xfrm>
          <a:custGeom>
            <a:avLst/>
            <a:gdLst>
              <a:gd name="connsiteX0" fmla="*/ 175951 w 351902"/>
              <a:gd name="connsiteY0" fmla="*/ 351903 h 351902"/>
              <a:gd name="connsiteX1" fmla="*/ 351903 w 351902"/>
              <a:gd name="connsiteY1" fmla="*/ 175951 h 351902"/>
              <a:gd name="connsiteX2" fmla="*/ 175951 w 351902"/>
              <a:gd name="connsiteY2" fmla="*/ 0 h 351902"/>
              <a:gd name="connsiteX3" fmla="*/ 0 w 351902"/>
              <a:gd name="connsiteY3" fmla="*/ 175951 h 351902"/>
              <a:gd name="connsiteX4" fmla="*/ 175951 w 351902"/>
              <a:gd name="connsiteY4" fmla="*/ 351903 h 351902"/>
              <a:gd name="connsiteX5" fmla="*/ 175951 w 351902"/>
              <a:gd name="connsiteY5" fmla="*/ 87976 h 351902"/>
              <a:gd name="connsiteX6" fmla="*/ 263927 w 351902"/>
              <a:gd name="connsiteY6" fmla="*/ 175951 h 351902"/>
              <a:gd name="connsiteX7" fmla="*/ 175951 w 351902"/>
              <a:gd name="connsiteY7" fmla="*/ 263927 h 351902"/>
              <a:gd name="connsiteX8" fmla="*/ 87976 w 351902"/>
              <a:gd name="connsiteY8" fmla="*/ 175951 h 351902"/>
              <a:gd name="connsiteX9" fmla="*/ 175951 w 351902"/>
              <a:gd name="connsiteY9" fmla="*/ 87976 h 351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2" h="351902">
                <a:moveTo>
                  <a:pt x="175951" y="351903"/>
                </a:moveTo>
                <a:cubicBezTo>
                  <a:pt x="273125" y="351903"/>
                  <a:pt x="351903" y="273125"/>
                  <a:pt x="351903" y="175951"/>
                </a:cubicBezTo>
                <a:cubicBezTo>
                  <a:pt x="351903" y="78778"/>
                  <a:pt x="273125" y="0"/>
                  <a:pt x="175951" y="0"/>
                </a:cubicBezTo>
                <a:cubicBezTo>
                  <a:pt x="78778" y="0"/>
                  <a:pt x="0" y="78778"/>
                  <a:pt x="0" y="175951"/>
                </a:cubicBezTo>
                <a:cubicBezTo>
                  <a:pt x="0" y="273125"/>
                  <a:pt x="78778" y="351903"/>
                  <a:pt x="175951" y="351903"/>
                </a:cubicBezTo>
                <a:close/>
                <a:moveTo>
                  <a:pt x="175951" y="87976"/>
                </a:moveTo>
                <a:cubicBezTo>
                  <a:pt x="224540" y="87976"/>
                  <a:pt x="263927" y="127362"/>
                  <a:pt x="263927" y="175951"/>
                </a:cubicBezTo>
                <a:cubicBezTo>
                  <a:pt x="263927" y="224540"/>
                  <a:pt x="224540" y="263927"/>
                  <a:pt x="175951" y="263927"/>
                </a:cubicBezTo>
                <a:cubicBezTo>
                  <a:pt x="127363" y="263927"/>
                  <a:pt x="87976" y="224540"/>
                  <a:pt x="87976" y="175951"/>
                </a:cubicBezTo>
                <a:cubicBezTo>
                  <a:pt x="87976" y="127362"/>
                  <a:pt x="127363" y="87976"/>
                  <a:pt x="175951" y="87976"/>
                </a:cubicBezTo>
                <a:close/>
              </a:path>
            </a:pathLst>
          </a:custGeom>
          <a:solidFill>
            <a:srgbClr val="000000"/>
          </a:solidFill>
          <a:ln w="43954" cap="flat">
            <a:solidFill>
              <a:schemeClr val="bg1"/>
            </a:solid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A4888009-3CD8-E171-B0FA-8BCD0FF9952F}"/>
              </a:ext>
            </a:extLst>
          </p:cNvPr>
          <p:cNvSpPr/>
          <p:nvPr/>
        </p:nvSpPr>
        <p:spPr>
          <a:xfrm>
            <a:off x="9372579" y="3673599"/>
            <a:ext cx="696614" cy="703762"/>
          </a:xfrm>
          <a:custGeom>
            <a:avLst/>
            <a:gdLst>
              <a:gd name="connsiteX0" fmla="*/ 623167 w 696614"/>
              <a:gd name="connsiteY0" fmla="*/ 134076 h 703762"/>
              <a:gd name="connsiteX1" fmla="*/ 587273 w 696614"/>
              <a:gd name="connsiteY1" fmla="*/ 78739 h 703762"/>
              <a:gd name="connsiteX2" fmla="*/ 457904 w 696614"/>
              <a:gd name="connsiteY2" fmla="*/ 15529 h 703762"/>
              <a:gd name="connsiteX3" fmla="*/ 239065 w 696614"/>
              <a:gd name="connsiteY3" fmla="*/ 15529 h 703762"/>
              <a:gd name="connsiteX4" fmla="*/ 109301 w 696614"/>
              <a:gd name="connsiteY4" fmla="*/ 78827 h 703762"/>
              <a:gd name="connsiteX5" fmla="*/ 73407 w 696614"/>
              <a:gd name="connsiteY5" fmla="*/ 134164 h 703762"/>
              <a:gd name="connsiteX6" fmla="*/ 72527 w 696614"/>
              <a:gd name="connsiteY6" fmla="*/ 138563 h 703762"/>
              <a:gd name="connsiteX7" fmla="*/ 431 w 696614"/>
              <a:gd name="connsiteY7" fmla="*/ 653660 h 703762"/>
              <a:gd name="connsiteX8" fmla="*/ 37865 w 696614"/>
              <a:gd name="connsiteY8" fmla="*/ 703322 h 703762"/>
              <a:gd name="connsiteX9" fmla="*/ 44023 w 696614"/>
              <a:gd name="connsiteY9" fmla="*/ 703762 h 703762"/>
              <a:gd name="connsiteX10" fmla="*/ 87527 w 696614"/>
              <a:gd name="connsiteY10" fmla="*/ 665889 h 703762"/>
              <a:gd name="connsiteX11" fmla="*/ 159183 w 696614"/>
              <a:gd name="connsiteY11" fmla="*/ 153650 h 703762"/>
              <a:gd name="connsiteX12" fmla="*/ 161998 w 696614"/>
              <a:gd name="connsiteY12" fmla="*/ 149252 h 703762"/>
              <a:gd name="connsiteX13" fmla="*/ 261895 w 696614"/>
              <a:gd name="connsiteY13" fmla="*/ 100513 h 703762"/>
              <a:gd name="connsiteX14" fmla="*/ 434899 w 696614"/>
              <a:gd name="connsiteY14" fmla="*/ 100513 h 703762"/>
              <a:gd name="connsiteX15" fmla="*/ 534575 w 696614"/>
              <a:gd name="connsiteY15" fmla="*/ 149164 h 703762"/>
              <a:gd name="connsiteX16" fmla="*/ 537390 w 696614"/>
              <a:gd name="connsiteY16" fmla="*/ 153563 h 703762"/>
              <a:gd name="connsiteX17" fmla="*/ 609046 w 696614"/>
              <a:gd name="connsiteY17" fmla="*/ 665801 h 703762"/>
              <a:gd name="connsiteX18" fmla="*/ 652550 w 696614"/>
              <a:gd name="connsiteY18" fmla="*/ 703674 h 703762"/>
              <a:gd name="connsiteX19" fmla="*/ 658709 w 696614"/>
              <a:gd name="connsiteY19" fmla="*/ 703234 h 703762"/>
              <a:gd name="connsiteX20" fmla="*/ 696186 w 696614"/>
              <a:gd name="connsiteY20" fmla="*/ 653585 h 703762"/>
              <a:gd name="connsiteX21" fmla="*/ 696186 w 696614"/>
              <a:gd name="connsiteY21" fmla="*/ 653572 h 703762"/>
              <a:gd name="connsiteX22" fmla="*/ 624046 w 696614"/>
              <a:gd name="connsiteY22" fmla="*/ 138607 h 703762"/>
              <a:gd name="connsiteX23" fmla="*/ 623167 w 696614"/>
              <a:gd name="connsiteY23" fmla="*/ 134076 h 7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6614" h="703762">
                <a:moveTo>
                  <a:pt x="623167" y="134076"/>
                </a:moveTo>
                <a:cubicBezTo>
                  <a:pt x="618077" y="111985"/>
                  <a:pt x="605369" y="92393"/>
                  <a:pt x="587273" y="78739"/>
                </a:cubicBezTo>
                <a:cubicBezTo>
                  <a:pt x="548554" y="49646"/>
                  <a:pt x="504650" y="28193"/>
                  <a:pt x="457904" y="15529"/>
                </a:cubicBezTo>
                <a:cubicBezTo>
                  <a:pt x="386428" y="-5176"/>
                  <a:pt x="310541" y="-5176"/>
                  <a:pt x="239065" y="15529"/>
                </a:cubicBezTo>
                <a:cubicBezTo>
                  <a:pt x="192187" y="28206"/>
                  <a:pt x="148146" y="49685"/>
                  <a:pt x="109301" y="78827"/>
                </a:cubicBezTo>
                <a:cubicBezTo>
                  <a:pt x="91204" y="92481"/>
                  <a:pt x="78496" y="112073"/>
                  <a:pt x="73407" y="134164"/>
                </a:cubicBezTo>
                <a:cubicBezTo>
                  <a:pt x="73055" y="135659"/>
                  <a:pt x="72747" y="137199"/>
                  <a:pt x="72527" y="138563"/>
                </a:cubicBezTo>
                <a:lnTo>
                  <a:pt x="431" y="653660"/>
                </a:lnTo>
                <a:cubicBezTo>
                  <a:pt x="-2938" y="677708"/>
                  <a:pt x="13817" y="699940"/>
                  <a:pt x="37865" y="703322"/>
                </a:cubicBezTo>
                <a:cubicBezTo>
                  <a:pt x="39906" y="703617"/>
                  <a:pt x="41964" y="703766"/>
                  <a:pt x="44023" y="703762"/>
                </a:cubicBezTo>
                <a:cubicBezTo>
                  <a:pt x="65933" y="703736"/>
                  <a:pt x="84483" y="687588"/>
                  <a:pt x="87527" y="665889"/>
                </a:cubicBezTo>
                <a:lnTo>
                  <a:pt x="159183" y="153650"/>
                </a:lnTo>
                <a:cubicBezTo>
                  <a:pt x="159570" y="151895"/>
                  <a:pt x="160569" y="150338"/>
                  <a:pt x="161998" y="149252"/>
                </a:cubicBezTo>
                <a:cubicBezTo>
                  <a:pt x="191906" y="126818"/>
                  <a:pt x="225807" y="110274"/>
                  <a:pt x="261895" y="100513"/>
                </a:cubicBezTo>
                <a:cubicBezTo>
                  <a:pt x="318362" y="83855"/>
                  <a:pt x="378431" y="83855"/>
                  <a:pt x="434899" y="100513"/>
                </a:cubicBezTo>
                <a:cubicBezTo>
                  <a:pt x="470911" y="110252"/>
                  <a:pt x="504743" y="126761"/>
                  <a:pt x="534575" y="149164"/>
                </a:cubicBezTo>
                <a:cubicBezTo>
                  <a:pt x="536005" y="150250"/>
                  <a:pt x="537003" y="151807"/>
                  <a:pt x="537390" y="153563"/>
                </a:cubicBezTo>
                <a:lnTo>
                  <a:pt x="609046" y="665801"/>
                </a:lnTo>
                <a:cubicBezTo>
                  <a:pt x="612090" y="687500"/>
                  <a:pt x="630640" y="703648"/>
                  <a:pt x="652550" y="703674"/>
                </a:cubicBezTo>
                <a:cubicBezTo>
                  <a:pt x="654609" y="703679"/>
                  <a:pt x="656668" y="703533"/>
                  <a:pt x="658709" y="703234"/>
                </a:cubicBezTo>
                <a:cubicBezTo>
                  <a:pt x="682770" y="699874"/>
                  <a:pt x="699547" y="677642"/>
                  <a:pt x="696186" y="653585"/>
                </a:cubicBezTo>
                <a:cubicBezTo>
                  <a:pt x="696186" y="653581"/>
                  <a:pt x="696186" y="653576"/>
                  <a:pt x="696186" y="653572"/>
                </a:cubicBezTo>
                <a:lnTo>
                  <a:pt x="624046" y="138607"/>
                </a:lnTo>
                <a:cubicBezTo>
                  <a:pt x="623840" y="137080"/>
                  <a:pt x="623545" y="135567"/>
                  <a:pt x="623167" y="134076"/>
                </a:cubicBezTo>
                <a:close/>
              </a:path>
            </a:pathLst>
          </a:custGeom>
          <a:solidFill>
            <a:srgbClr val="000000"/>
          </a:solidFill>
          <a:ln w="43954" cap="flat">
            <a:solidFill>
              <a:schemeClr val="bg1"/>
            </a:solid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D2F90C5C-A7A4-CC15-CC13-146EF01B741A}"/>
              </a:ext>
            </a:extLst>
          </p:cNvPr>
          <p:cNvSpPr/>
          <p:nvPr/>
        </p:nvSpPr>
        <p:spPr>
          <a:xfrm>
            <a:off x="9544562" y="3277666"/>
            <a:ext cx="351902" cy="351902"/>
          </a:xfrm>
          <a:custGeom>
            <a:avLst/>
            <a:gdLst>
              <a:gd name="connsiteX0" fmla="*/ 175951 w 351902"/>
              <a:gd name="connsiteY0" fmla="*/ 0 h 351902"/>
              <a:gd name="connsiteX1" fmla="*/ 0 w 351902"/>
              <a:gd name="connsiteY1" fmla="*/ 175951 h 351902"/>
              <a:gd name="connsiteX2" fmla="*/ 175951 w 351902"/>
              <a:gd name="connsiteY2" fmla="*/ 351903 h 351902"/>
              <a:gd name="connsiteX3" fmla="*/ 351903 w 351902"/>
              <a:gd name="connsiteY3" fmla="*/ 175951 h 351902"/>
              <a:gd name="connsiteX4" fmla="*/ 175951 w 351902"/>
              <a:gd name="connsiteY4" fmla="*/ 0 h 351902"/>
              <a:gd name="connsiteX5" fmla="*/ 175951 w 351902"/>
              <a:gd name="connsiteY5" fmla="*/ 263927 h 351902"/>
              <a:gd name="connsiteX6" fmla="*/ 87976 w 351902"/>
              <a:gd name="connsiteY6" fmla="*/ 175951 h 351902"/>
              <a:gd name="connsiteX7" fmla="*/ 175951 w 351902"/>
              <a:gd name="connsiteY7" fmla="*/ 87976 h 351902"/>
              <a:gd name="connsiteX8" fmla="*/ 263927 w 351902"/>
              <a:gd name="connsiteY8" fmla="*/ 175951 h 351902"/>
              <a:gd name="connsiteX9" fmla="*/ 175951 w 351902"/>
              <a:gd name="connsiteY9" fmla="*/ 263927 h 351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2" h="351902">
                <a:moveTo>
                  <a:pt x="175951" y="0"/>
                </a:moveTo>
                <a:cubicBezTo>
                  <a:pt x="78778" y="0"/>
                  <a:pt x="0" y="78778"/>
                  <a:pt x="0" y="175951"/>
                </a:cubicBezTo>
                <a:cubicBezTo>
                  <a:pt x="0" y="273125"/>
                  <a:pt x="78778" y="351903"/>
                  <a:pt x="175951" y="351903"/>
                </a:cubicBezTo>
                <a:cubicBezTo>
                  <a:pt x="273125" y="351903"/>
                  <a:pt x="351903" y="273125"/>
                  <a:pt x="351903" y="175951"/>
                </a:cubicBezTo>
                <a:cubicBezTo>
                  <a:pt x="351903" y="78778"/>
                  <a:pt x="273125" y="0"/>
                  <a:pt x="175951" y="0"/>
                </a:cubicBezTo>
                <a:close/>
                <a:moveTo>
                  <a:pt x="175951" y="263927"/>
                </a:moveTo>
                <a:cubicBezTo>
                  <a:pt x="127362" y="263927"/>
                  <a:pt x="87976" y="224540"/>
                  <a:pt x="87976" y="175951"/>
                </a:cubicBezTo>
                <a:cubicBezTo>
                  <a:pt x="87976" y="127362"/>
                  <a:pt x="127362" y="87976"/>
                  <a:pt x="175951" y="87976"/>
                </a:cubicBezTo>
                <a:cubicBezTo>
                  <a:pt x="224540" y="87976"/>
                  <a:pt x="263927" y="127362"/>
                  <a:pt x="263927" y="175951"/>
                </a:cubicBezTo>
                <a:cubicBezTo>
                  <a:pt x="263927" y="224540"/>
                  <a:pt x="224540" y="263927"/>
                  <a:pt x="175951" y="263927"/>
                </a:cubicBezTo>
                <a:close/>
              </a:path>
            </a:pathLst>
          </a:custGeom>
          <a:solidFill>
            <a:srgbClr val="000000"/>
          </a:solidFill>
          <a:ln w="43954" cap="flat">
            <a:solidFill>
              <a:schemeClr val="bg1"/>
            </a:solid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58E337CF-EDAD-4152-011F-4EE3E7D6BA8B}"/>
              </a:ext>
            </a:extLst>
          </p:cNvPr>
          <p:cNvSpPr/>
          <p:nvPr/>
        </p:nvSpPr>
        <p:spPr>
          <a:xfrm>
            <a:off x="10376460" y="3893496"/>
            <a:ext cx="263927" cy="1141791"/>
          </a:xfrm>
          <a:custGeom>
            <a:avLst/>
            <a:gdLst>
              <a:gd name="connsiteX0" fmla="*/ 263927 w 263927"/>
              <a:gd name="connsiteY0" fmla="*/ 43988 h 1141791"/>
              <a:gd name="connsiteX1" fmla="*/ 219939 w 263927"/>
              <a:gd name="connsiteY1" fmla="*/ 0 h 1141791"/>
              <a:gd name="connsiteX2" fmla="*/ 175951 w 263927"/>
              <a:gd name="connsiteY2" fmla="*/ 43988 h 1141791"/>
              <a:gd name="connsiteX3" fmla="*/ 175951 w 263927"/>
              <a:gd name="connsiteY3" fmla="*/ 439878 h 1141791"/>
              <a:gd name="connsiteX4" fmla="*/ 87976 w 263927"/>
              <a:gd name="connsiteY4" fmla="*/ 439878 h 1141791"/>
              <a:gd name="connsiteX5" fmla="*/ 87976 w 263927"/>
              <a:gd name="connsiteY5" fmla="*/ 43988 h 1141791"/>
              <a:gd name="connsiteX6" fmla="*/ 43988 w 263927"/>
              <a:gd name="connsiteY6" fmla="*/ 0 h 1141791"/>
              <a:gd name="connsiteX7" fmla="*/ 0 w 263927"/>
              <a:gd name="connsiteY7" fmla="*/ 43988 h 1141791"/>
              <a:gd name="connsiteX8" fmla="*/ 0 w 263927"/>
              <a:gd name="connsiteY8" fmla="*/ 1141792 h 1141791"/>
              <a:gd name="connsiteX9" fmla="*/ 87976 w 263927"/>
              <a:gd name="connsiteY9" fmla="*/ 1141792 h 1141791"/>
              <a:gd name="connsiteX10" fmla="*/ 87976 w 263927"/>
              <a:gd name="connsiteY10" fmla="*/ 527854 h 1141791"/>
              <a:gd name="connsiteX11" fmla="*/ 175951 w 263927"/>
              <a:gd name="connsiteY11" fmla="*/ 527854 h 1141791"/>
              <a:gd name="connsiteX12" fmla="*/ 175951 w 263927"/>
              <a:gd name="connsiteY12" fmla="*/ 1141792 h 1141791"/>
              <a:gd name="connsiteX13" fmla="*/ 263927 w 263927"/>
              <a:gd name="connsiteY13" fmla="*/ 1141792 h 1141791"/>
              <a:gd name="connsiteX14" fmla="*/ 263927 w 263927"/>
              <a:gd name="connsiteY14" fmla="*/ 175951 h 1141791"/>
              <a:gd name="connsiteX15" fmla="*/ 263927 w 263927"/>
              <a:gd name="connsiteY15" fmla="*/ 175951 h 114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3927" h="1141791">
                <a:moveTo>
                  <a:pt x="263927" y="43988"/>
                </a:moveTo>
                <a:cubicBezTo>
                  <a:pt x="263927" y="19693"/>
                  <a:pt x="244234" y="0"/>
                  <a:pt x="219939" y="0"/>
                </a:cubicBezTo>
                <a:cubicBezTo>
                  <a:pt x="195645" y="0"/>
                  <a:pt x="175951" y="19693"/>
                  <a:pt x="175951" y="43988"/>
                </a:cubicBezTo>
                <a:lnTo>
                  <a:pt x="175951" y="439878"/>
                </a:lnTo>
                <a:lnTo>
                  <a:pt x="87976" y="439878"/>
                </a:lnTo>
                <a:lnTo>
                  <a:pt x="87976" y="43988"/>
                </a:lnTo>
                <a:cubicBezTo>
                  <a:pt x="87976" y="19693"/>
                  <a:pt x="68282" y="0"/>
                  <a:pt x="43988" y="0"/>
                </a:cubicBezTo>
                <a:cubicBezTo>
                  <a:pt x="19693" y="0"/>
                  <a:pt x="0" y="19693"/>
                  <a:pt x="0" y="43988"/>
                </a:cubicBezTo>
                <a:lnTo>
                  <a:pt x="0" y="1141792"/>
                </a:lnTo>
                <a:lnTo>
                  <a:pt x="87976" y="1141792"/>
                </a:lnTo>
                <a:lnTo>
                  <a:pt x="87976" y="527854"/>
                </a:lnTo>
                <a:lnTo>
                  <a:pt x="175951" y="527854"/>
                </a:lnTo>
                <a:lnTo>
                  <a:pt x="175951" y="1141792"/>
                </a:lnTo>
                <a:lnTo>
                  <a:pt x="263927" y="1141792"/>
                </a:lnTo>
                <a:lnTo>
                  <a:pt x="263927" y="175951"/>
                </a:lnTo>
                <a:lnTo>
                  <a:pt x="263927" y="175951"/>
                </a:lnTo>
                <a:close/>
              </a:path>
            </a:pathLst>
          </a:custGeom>
          <a:solidFill>
            <a:srgbClr val="000000"/>
          </a:solidFill>
          <a:ln w="43954" cap="flat">
            <a:solidFill>
              <a:schemeClr val="bg1"/>
            </a:solid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1FC2BEF7-F63A-A458-4A45-06D71944AEB8}"/>
              </a:ext>
            </a:extLst>
          </p:cNvPr>
          <p:cNvSpPr/>
          <p:nvPr/>
        </p:nvSpPr>
        <p:spPr>
          <a:xfrm>
            <a:off x="9415722" y="3893496"/>
            <a:ext cx="609627" cy="1143683"/>
          </a:xfrm>
          <a:custGeom>
            <a:avLst/>
            <a:gdLst>
              <a:gd name="connsiteX0" fmla="*/ 436755 w 609627"/>
              <a:gd name="connsiteY0" fmla="*/ 43988 h 1143683"/>
              <a:gd name="connsiteX1" fmla="*/ 392767 w 609627"/>
              <a:gd name="connsiteY1" fmla="*/ 0 h 1143683"/>
              <a:gd name="connsiteX2" fmla="*/ 392767 w 609627"/>
              <a:gd name="connsiteY2" fmla="*/ 0 h 1143683"/>
              <a:gd name="connsiteX3" fmla="*/ 348779 w 609627"/>
              <a:gd name="connsiteY3" fmla="*/ 43988 h 1143683"/>
              <a:gd name="connsiteX4" fmla="*/ 348779 w 609627"/>
              <a:gd name="connsiteY4" fmla="*/ 245892 h 1143683"/>
              <a:gd name="connsiteX5" fmla="*/ 483910 w 609627"/>
              <a:gd name="connsiteY5" fmla="*/ 615829 h 1143683"/>
              <a:gd name="connsiteX6" fmla="*/ 125761 w 609627"/>
              <a:gd name="connsiteY6" fmla="*/ 615829 h 1143683"/>
              <a:gd name="connsiteX7" fmla="*/ 260804 w 609627"/>
              <a:gd name="connsiteY7" fmla="*/ 245848 h 1143683"/>
              <a:gd name="connsiteX8" fmla="*/ 260804 w 609627"/>
              <a:gd name="connsiteY8" fmla="*/ 238106 h 1143683"/>
              <a:gd name="connsiteX9" fmla="*/ 260804 w 609627"/>
              <a:gd name="connsiteY9" fmla="*/ 238106 h 1143683"/>
              <a:gd name="connsiteX10" fmla="*/ 260804 w 609627"/>
              <a:gd name="connsiteY10" fmla="*/ 43988 h 1143683"/>
              <a:gd name="connsiteX11" fmla="*/ 216816 w 609627"/>
              <a:gd name="connsiteY11" fmla="*/ 0 h 1143683"/>
              <a:gd name="connsiteX12" fmla="*/ 216816 w 609627"/>
              <a:gd name="connsiteY12" fmla="*/ 0 h 1143683"/>
              <a:gd name="connsiteX13" fmla="*/ 172828 w 609627"/>
              <a:gd name="connsiteY13" fmla="*/ 43988 h 1143683"/>
              <a:gd name="connsiteX14" fmla="*/ 172828 w 609627"/>
              <a:gd name="connsiteY14" fmla="*/ 230364 h 1143683"/>
              <a:gd name="connsiteX15" fmla="*/ 0 w 609627"/>
              <a:gd name="connsiteY15" fmla="*/ 703805 h 1143683"/>
              <a:gd name="connsiteX16" fmla="*/ 172828 w 609627"/>
              <a:gd name="connsiteY16" fmla="*/ 703805 h 1143683"/>
              <a:gd name="connsiteX17" fmla="*/ 172828 w 609627"/>
              <a:gd name="connsiteY17" fmla="*/ 1143683 h 1143683"/>
              <a:gd name="connsiteX18" fmla="*/ 260804 w 609627"/>
              <a:gd name="connsiteY18" fmla="*/ 1143683 h 1143683"/>
              <a:gd name="connsiteX19" fmla="*/ 260804 w 609627"/>
              <a:gd name="connsiteY19" fmla="*/ 703805 h 1143683"/>
              <a:gd name="connsiteX20" fmla="*/ 348779 w 609627"/>
              <a:gd name="connsiteY20" fmla="*/ 703805 h 1143683"/>
              <a:gd name="connsiteX21" fmla="*/ 348779 w 609627"/>
              <a:gd name="connsiteY21" fmla="*/ 1143683 h 1143683"/>
              <a:gd name="connsiteX22" fmla="*/ 436755 w 609627"/>
              <a:gd name="connsiteY22" fmla="*/ 1143683 h 1143683"/>
              <a:gd name="connsiteX23" fmla="*/ 436755 w 609627"/>
              <a:gd name="connsiteY23" fmla="*/ 703805 h 1143683"/>
              <a:gd name="connsiteX24" fmla="*/ 609627 w 609627"/>
              <a:gd name="connsiteY24" fmla="*/ 703805 h 1143683"/>
              <a:gd name="connsiteX25" fmla="*/ 436755 w 609627"/>
              <a:gd name="connsiteY25" fmla="*/ 230276 h 114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9627" h="1143683">
                <a:moveTo>
                  <a:pt x="436755" y="43988"/>
                </a:moveTo>
                <a:cubicBezTo>
                  <a:pt x="436755" y="19693"/>
                  <a:pt x="417062" y="0"/>
                  <a:pt x="392767" y="0"/>
                </a:cubicBezTo>
                <a:lnTo>
                  <a:pt x="392767" y="0"/>
                </a:lnTo>
                <a:cubicBezTo>
                  <a:pt x="368473" y="0"/>
                  <a:pt x="348779" y="19693"/>
                  <a:pt x="348779" y="43988"/>
                </a:cubicBezTo>
                <a:lnTo>
                  <a:pt x="348779" y="245892"/>
                </a:lnTo>
                <a:lnTo>
                  <a:pt x="483910" y="615829"/>
                </a:lnTo>
                <a:lnTo>
                  <a:pt x="125761" y="615829"/>
                </a:lnTo>
                <a:lnTo>
                  <a:pt x="260804" y="245848"/>
                </a:lnTo>
                <a:lnTo>
                  <a:pt x="260804" y="238106"/>
                </a:lnTo>
                <a:lnTo>
                  <a:pt x="260804" y="238106"/>
                </a:lnTo>
                <a:lnTo>
                  <a:pt x="260804" y="43988"/>
                </a:lnTo>
                <a:cubicBezTo>
                  <a:pt x="260804" y="19693"/>
                  <a:pt x="241110" y="0"/>
                  <a:pt x="216816" y="0"/>
                </a:cubicBezTo>
                <a:lnTo>
                  <a:pt x="216816" y="0"/>
                </a:lnTo>
                <a:cubicBezTo>
                  <a:pt x="192522" y="0"/>
                  <a:pt x="172828" y="19693"/>
                  <a:pt x="172828" y="43988"/>
                </a:cubicBezTo>
                <a:lnTo>
                  <a:pt x="172828" y="230364"/>
                </a:lnTo>
                <a:lnTo>
                  <a:pt x="0" y="703805"/>
                </a:lnTo>
                <a:lnTo>
                  <a:pt x="172828" y="703805"/>
                </a:lnTo>
                <a:lnTo>
                  <a:pt x="172828" y="1143683"/>
                </a:lnTo>
                <a:lnTo>
                  <a:pt x="260804" y="1143683"/>
                </a:lnTo>
                <a:lnTo>
                  <a:pt x="260804" y="703805"/>
                </a:lnTo>
                <a:lnTo>
                  <a:pt x="348779" y="703805"/>
                </a:lnTo>
                <a:lnTo>
                  <a:pt x="348779" y="1143683"/>
                </a:lnTo>
                <a:lnTo>
                  <a:pt x="436755" y="1143683"/>
                </a:lnTo>
                <a:lnTo>
                  <a:pt x="436755" y="703805"/>
                </a:lnTo>
                <a:lnTo>
                  <a:pt x="609627" y="703805"/>
                </a:lnTo>
                <a:lnTo>
                  <a:pt x="436755" y="230276"/>
                </a:lnTo>
                <a:close/>
              </a:path>
            </a:pathLst>
          </a:custGeom>
          <a:solidFill>
            <a:srgbClr val="000000"/>
          </a:solidFill>
          <a:ln w="43954" cap="flat">
            <a:solidFill>
              <a:schemeClr val="bg1"/>
            </a:solid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CC98A987-A922-E555-B9AC-650B525B2CBB}"/>
              </a:ext>
            </a:extLst>
          </p:cNvPr>
          <p:cNvSpPr/>
          <p:nvPr/>
        </p:nvSpPr>
        <p:spPr>
          <a:xfrm>
            <a:off x="8576839" y="1738136"/>
            <a:ext cx="696529" cy="703762"/>
          </a:xfrm>
          <a:custGeom>
            <a:avLst/>
            <a:gdLst>
              <a:gd name="connsiteX0" fmla="*/ 623210 w 696529"/>
              <a:gd name="connsiteY0" fmla="*/ 134032 h 703762"/>
              <a:gd name="connsiteX1" fmla="*/ 587404 w 696529"/>
              <a:gd name="connsiteY1" fmla="*/ 78739 h 703762"/>
              <a:gd name="connsiteX2" fmla="*/ 457816 w 696529"/>
              <a:gd name="connsiteY2" fmla="*/ 15529 h 703762"/>
              <a:gd name="connsiteX3" fmla="*/ 239021 w 696529"/>
              <a:gd name="connsiteY3" fmla="*/ 15529 h 703762"/>
              <a:gd name="connsiteX4" fmla="*/ 109213 w 696529"/>
              <a:gd name="connsiteY4" fmla="*/ 78827 h 703762"/>
              <a:gd name="connsiteX5" fmla="*/ 73319 w 696529"/>
              <a:gd name="connsiteY5" fmla="*/ 134164 h 703762"/>
              <a:gd name="connsiteX6" fmla="*/ 72439 w 696529"/>
              <a:gd name="connsiteY6" fmla="*/ 138563 h 703762"/>
              <a:gd name="connsiteX7" fmla="*/ 431 w 696529"/>
              <a:gd name="connsiteY7" fmla="*/ 653660 h 703762"/>
              <a:gd name="connsiteX8" fmla="*/ 37865 w 696529"/>
              <a:gd name="connsiteY8" fmla="*/ 703322 h 703762"/>
              <a:gd name="connsiteX9" fmla="*/ 43979 w 696529"/>
              <a:gd name="connsiteY9" fmla="*/ 703762 h 703762"/>
              <a:gd name="connsiteX10" fmla="*/ 87483 w 696529"/>
              <a:gd name="connsiteY10" fmla="*/ 665889 h 703762"/>
              <a:gd name="connsiteX11" fmla="*/ 159139 w 696529"/>
              <a:gd name="connsiteY11" fmla="*/ 153651 h 703762"/>
              <a:gd name="connsiteX12" fmla="*/ 161954 w 696529"/>
              <a:gd name="connsiteY12" fmla="*/ 149252 h 703762"/>
              <a:gd name="connsiteX13" fmla="*/ 261895 w 696529"/>
              <a:gd name="connsiteY13" fmla="*/ 100513 h 703762"/>
              <a:gd name="connsiteX14" fmla="*/ 434855 w 696529"/>
              <a:gd name="connsiteY14" fmla="*/ 100513 h 703762"/>
              <a:gd name="connsiteX15" fmla="*/ 534531 w 696529"/>
              <a:gd name="connsiteY15" fmla="*/ 149164 h 703762"/>
              <a:gd name="connsiteX16" fmla="*/ 537346 w 696529"/>
              <a:gd name="connsiteY16" fmla="*/ 153563 h 703762"/>
              <a:gd name="connsiteX17" fmla="*/ 609002 w 696529"/>
              <a:gd name="connsiteY17" fmla="*/ 665757 h 703762"/>
              <a:gd name="connsiteX18" fmla="*/ 652462 w 696529"/>
              <a:gd name="connsiteY18" fmla="*/ 703630 h 703762"/>
              <a:gd name="connsiteX19" fmla="*/ 658665 w 696529"/>
              <a:gd name="connsiteY19" fmla="*/ 703190 h 703762"/>
              <a:gd name="connsiteX20" fmla="*/ 696098 w 696529"/>
              <a:gd name="connsiteY20" fmla="*/ 653528 h 703762"/>
              <a:gd name="connsiteX21" fmla="*/ 624134 w 696529"/>
              <a:gd name="connsiteY21" fmla="*/ 138607 h 703762"/>
              <a:gd name="connsiteX22" fmla="*/ 623210 w 696529"/>
              <a:gd name="connsiteY22" fmla="*/ 134032 h 7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6529" h="703762">
                <a:moveTo>
                  <a:pt x="623210" y="134032"/>
                </a:moveTo>
                <a:cubicBezTo>
                  <a:pt x="618130" y="111972"/>
                  <a:pt x="605457" y="92402"/>
                  <a:pt x="587404" y="78739"/>
                </a:cubicBezTo>
                <a:cubicBezTo>
                  <a:pt x="548607" y="49641"/>
                  <a:pt x="504628" y="28188"/>
                  <a:pt x="457816" y="15529"/>
                </a:cubicBezTo>
                <a:cubicBezTo>
                  <a:pt x="386354" y="-5176"/>
                  <a:pt x="310483" y="-5176"/>
                  <a:pt x="239021" y="15529"/>
                </a:cubicBezTo>
                <a:cubicBezTo>
                  <a:pt x="192121" y="28184"/>
                  <a:pt x="148063" y="49668"/>
                  <a:pt x="109213" y="78827"/>
                </a:cubicBezTo>
                <a:cubicBezTo>
                  <a:pt x="91116" y="92481"/>
                  <a:pt x="78408" y="112073"/>
                  <a:pt x="73319" y="134164"/>
                </a:cubicBezTo>
                <a:cubicBezTo>
                  <a:pt x="72967" y="135659"/>
                  <a:pt x="72659" y="137199"/>
                  <a:pt x="72439" y="138563"/>
                </a:cubicBezTo>
                <a:lnTo>
                  <a:pt x="431" y="653660"/>
                </a:lnTo>
                <a:cubicBezTo>
                  <a:pt x="-2939" y="677708"/>
                  <a:pt x="13816" y="699940"/>
                  <a:pt x="37865" y="703322"/>
                </a:cubicBezTo>
                <a:cubicBezTo>
                  <a:pt x="39888" y="703617"/>
                  <a:pt x="41933" y="703762"/>
                  <a:pt x="43979" y="703762"/>
                </a:cubicBezTo>
                <a:cubicBezTo>
                  <a:pt x="65889" y="703736"/>
                  <a:pt x="84439" y="687588"/>
                  <a:pt x="87483" y="665889"/>
                </a:cubicBezTo>
                <a:lnTo>
                  <a:pt x="159139" y="153651"/>
                </a:lnTo>
                <a:cubicBezTo>
                  <a:pt x="159544" y="151904"/>
                  <a:pt x="160538" y="150351"/>
                  <a:pt x="161954" y="149252"/>
                </a:cubicBezTo>
                <a:cubicBezTo>
                  <a:pt x="191866" y="126800"/>
                  <a:pt x="225785" y="110261"/>
                  <a:pt x="261895" y="100513"/>
                </a:cubicBezTo>
                <a:cubicBezTo>
                  <a:pt x="318344" y="83855"/>
                  <a:pt x="378405" y="83855"/>
                  <a:pt x="434855" y="100513"/>
                </a:cubicBezTo>
                <a:cubicBezTo>
                  <a:pt x="470867" y="110252"/>
                  <a:pt x="504698" y="126761"/>
                  <a:pt x="534531" y="149164"/>
                </a:cubicBezTo>
                <a:cubicBezTo>
                  <a:pt x="535947" y="150263"/>
                  <a:pt x="536941" y="151816"/>
                  <a:pt x="537346" y="153563"/>
                </a:cubicBezTo>
                <a:lnTo>
                  <a:pt x="609002" y="665757"/>
                </a:lnTo>
                <a:cubicBezTo>
                  <a:pt x="612046" y="687438"/>
                  <a:pt x="630570" y="703582"/>
                  <a:pt x="652462" y="703630"/>
                </a:cubicBezTo>
                <a:cubicBezTo>
                  <a:pt x="654539" y="703635"/>
                  <a:pt x="656610" y="703489"/>
                  <a:pt x="658665" y="703190"/>
                </a:cubicBezTo>
                <a:cubicBezTo>
                  <a:pt x="682713" y="699808"/>
                  <a:pt x="699468" y="677576"/>
                  <a:pt x="696098" y="653528"/>
                </a:cubicBezTo>
                <a:lnTo>
                  <a:pt x="624134" y="138607"/>
                </a:lnTo>
                <a:cubicBezTo>
                  <a:pt x="623914" y="137067"/>
                  <a:pt x="623606" y="135536"/>
                  <a:pt x="623210" y="134032"/>
                </a:cubicBezTo>
                <a:close/>
              </a:path>
            </a:pathLst>
          </a:custGeom>
          <a:solidFill>
            <a:srgbClr val="000000"/>
          </a:solidFill>
          <a:ln w="43954" cap="flat">
            <a:solidFill>
              <a:schemeClr val="bg1"/>
            </a:solid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1AEB3AA5-2526-3B51-41E8-BA814D79ED88}"/>
              </a:ext>
            </a:extLst>
          </p:cNvPr>
          <p:cNvSpPr/>
          <p:nvPr/>
        </p:nvSpPr>
        <p:spPr>
          <a:xfrm>
            <a:off x="8748911" y="1342202"/>
            <a:ext cx="351902" cy="351902"/>
          </a:xfrm>
          <a:custGeom>
            <a:avLst/>
            <a:gdLst>
              <a:gd name="connsiteX0" fmla="*/ 175951 w 351902"/>
              <a:gd name="connsiteY0" fmla="*/ 351903 h 351902"/>
              <a:gd name="connsiteX1" fmla="*/ 351902 w 351902"/>
              <a:gd name="connsiteY1" fmla="*/ 175951 h 351902"/>
              <a:gd name="connsiteX2" fmla="*/ 175951 w 351902"/>
              <a:gd name="connsiteY2" fmla="*/ 0 h 351902"/>
              <a:gd name="connsiteX3" fmla="*/ 0 w 351902"/>
              <a:gd name="connsiteY3" fmla="*/ 175951 h 351902"/>
              <a:gd name="connsiteX4" fmla="*/ 175951 w 351902"/>
              <a:gd name="connsiteY4" fmla="*/ 351903 h 351902"/>
              <a:gd name="connsiteX5" fmla="*/ 175951 w 351902"/>
              <a:gd name="connsiteY5" fmla="*/ 87976 h 351902"/>
              <a:gd name="connsiteX6" fmla="*/ 263927 w 351902"/>
              <a:gd name="connsiteY6" fmla="*/ 175951 h 351902"/>
              <a:gd name="connsiteX7" fmla="*/ 175951 w 351902"/>
              <a:gd name="connsiteY7" fmla="*/ 263927 h 351902"/>
              <a:gd name="connsiteX8" fmla="*/ 87976 w 351902"/>
              <a:gd name="connsiteY8" fmla="*/ 175951 h 351902"/>
              <a:gd name="connsiteX9" fmla="*/ 175951 w 351902"/>
              <a:gd name="connsiteY9" fmla="*/ 87976 h 351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2" h="351902">
                <a:moveTo>
                  <a:pt x="175951" y="351903"/>
                </a:moveTo>
                <a:cubicBezTo>
                  <a:pt x="273125" y="351903"/>
                  <a:pt x="351902" y="273125"/>
                  <a:pt x="351902" y="175951"/>
                </a:cubicBezTo>
                <a:cubicBezTo>
                  <a:pt x="351902" y="78776"/>
                  <a:pt x="273125" y="0"/>
                  <a:pt x="175951" y="0"/>
                </a:cubicBezTo>
                <a:cubicBezTo>
                  <a:pt x="78778" y="0"/>
                  <a:pt x="0" y="78776"/>
                  <a:pt x="0" y="175951"/>
                </a:cubicBezTo>
                <a:cubicBezTo>
                  <a:pt x="0" y="273125"/>
                  <a:pt x="78778" y="351903"/>
                  <a:pt x="175951" y="351903"/>
                </a:cubicBezTo>
                <a:close/>
                <a:moveTo>
                  <a:pt x="175951" y="87976"/>
                </a:moveTo>
                <a:cubicBezTo>
                  <a:pt x="224540" y="87976"/>
                  <a:pt x="263927" y="127364"/>
                  <a:pt x="263927" y="175951"/>
                </a:cubicBezTo>
                <a:cubicBezTo>
                  <a:pt x="263927" y="224540"/>
                  <a:pt x="224540" y="263927"/>
                  <a:pt x="175951" y="263927"/>
                </a:cubicBezTo>
                <a:cubicBezTo>
                  <a:pt x="127362" y="263927"/>
                  <a:pt x="87976" y="224540"/>
                  <a:pt x="87976" y="175951"/>
                </a:cubicBezTo>
                <a:cubicBezTo>
                  <a:pt x="87976" y="127364"/>
                  <a:pt x="127362" y="87976"/>
                  <a:pt x="175951" y="87976"/>
                </a:cubicBezTo>
                <a:close/>
              </a:path>
            </a:pathLst>
          </a:custGeom>
          <a:solidFill>
            <a:srgbClr val="000000"/>
          </a:solidFill>
          <a:ln w="43954" cap="flat">
            <a:solidFill>
              <a:schemeClr val="bg1"/>
            </a:solid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982873C2-450D-AC5B-DDC3-BF1FC647CAB8}"/>
              </a:ext>
            </a:extLst>
          </p:cNvPr>
          <p:cNvSpPr/>
          <p:nvPr/>
        </p:nvSpPr>
        <p:spPr>
          <a:xfrm>
            <a:off x="8792899" y="1958032"/>
            <a:ext cx="263926" cy="1141791"/>
          </a:xfrm>
          <a:custGeom>
            <a:avLst/>
            <a:gdLst>
              <a:gd name="connsiteX0" fmla="*/ 87976 w 263926"/>
              <a:gd name="connsiteY0" fmla="*/ 175951 h 1141791"/>
              <a:gd name="connsiteX1" fmla="*/ 87976 w 263926"/>
              <a:gd name="connsiteY1" fmla="*/ 43988 h 1141791"/>
              <a:gd name="connsiteX2" fmla="*/ 43988 w 263926"/>
              <a:gd name="connsiteY2" fmla="*/ 0 h 1141791"/>
              <a:gd name="connsiteX3" fmla="*/ 0 w 263926"/>
              <a:gd name="connsiteY3" fmla="*/ 43988 h 1141791"/>
              <a:gd name="connsiteX4" fmla="*/ 0 w 263926"/>
              <a:gd name="connsiteY4" fmla="*/ 1141792 h 1141791"/>
              <a:gd name="connsiteX5" fmla="*/ 87976 w 263926"/>
              <a:gd name="connsiteY5" fmla="*/ 1141792 h 1141791"/>
              <a:gd name="connsiteX6" fmla="*/ 87976 w 263926"/>
              <a:gd name="connsiteY6" fmla="*/ 527854 h 1141791"/>
              <a:gd name="connsiteX7" fmla="*/ 175951 w 263926"/>
              <a:gd name="connsiteY7" fmla="*/ 527854 h 1141791"/>
              <a:gd name="connsiteX8" fmla="*/ 175951 w 263926"/>
              <a:gd name="connsiteY8" fmla="*/ 1141792 h 1141791"/>
              <a:gd name="connsiteX9" fmla="*/ 263927 w 263926"/>
              <a:gd name="connsiteY9" fmla="*/ 1141792 h 1141791"/>
              <a:gd name="connsiteX10" fmla="*/ 263927 w 263926"/>
              <a:gd name="connsiteY10" fmla="*/ 175951 h 1141791"/>
              <a:gd name="connsiteX11" fmla="*/ 263927 w 263926"/>
              <a:gd name="connsiteY11" fmla="*/ 175951 h 1141791"/>
              <a:gd name="connsiteX12" fmla="*/ 263927 w 263926"/>
              <a:gd name="connsiteY12" fmla="*/ 43988 h 1141791"/>
              <a:gd name="connsiteX13" fmla="*/ 219939 w 263926"/>
              <a:gd name="connsiteY13" fmla="*/ 0 h 1141791"/>
              <a:gd name="connsiteX14" fmla="*/ 175951 w 263926"/>
              <a:gd name="connsiteY14" fmla="*/ 43988 h 1141791"/>
              <a:gd name="connsiteX15" fmla="*/ 175951 w 263926"/>
              <a:gd name="connsiteY15" fmla="*/ 439878 h 1141791"/>
              <a:gd name="connsiteX16" fmla="*/ 87976 w 263926"/>
              <a:gd name="connsiteY16" fmla="*/ 439878 h 1141791"/>
              <a:gd name="connsiteX17" fmla="*/ 87976 w 263926"/>
              <a:gd name="connsiteY17" fmla="*/ 175951 h 114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3926" h="1141791">
                <a:moveTo>
                  <a:pt x="87976" y="175951"/>
                </a:moveTo>
                <a:lnTo>
                  <a:pt x="87976" y="43988"/>
                </a:lnTo>
                <a:cubicBezTo>
                  <a:pt x="87976" y="19693"/>
                  <a:pt x="68282" y="0"/>
                  <a:pt x="43988" y="0"/>
                </a:cubicBezTo>
                <a:cubicBezTo>
                  <a:pt x="19693" y="0"/>
                  <a:pt x="0" y="19693"/>
                  <a:pt x="0" y="43988"/>
                </a:cubicBezTo>
                <a:lnTo>
                  <a:pt x="0" y="1141792"/>
                </a:lnTo>
                <a:lnTo>
                  <a:pt x="87976" y="1141792"/>
                </a:lnTo>
                <a:lnTo>
                  <a:pt x="87976" y="527854"/>
                </a:lnTo>
                <a:lnTo>
                  <a:pt x="175951" y="527854"/>
                </a:lnTo>
                <a:lnTo>
                  <a:pt x="175951" y="1141792"/>
                </a:lnTo>
                <a:lnTo>
                  <a:pt x="263927" y="1141792"/>
                </a:lnTo>
                <a:lnTo>
                  <a:pt x="263927" y="175951"/>
                </a:lnTo>
                <a:lnTo>
                  <a:pt x="263927" y="175951"/>
                </a:lnTo>
                <a:lnTo>
                  <a:pt x="263927" y="43988"/>
                </a:lnTo>
                <a:cubicBezTo>
                  <a:pt x="263927" y="19693"/>
                  <a:pt x="244233" y="0"/>
                  <a:pt x="219939" y="0"/>
                </a:cubicBezTo>
                <a:cubicBezTo>
                  <a:pt x="195645" y="0"/>
                  <a:pt x="175951" y="19693"/>
                  <a:pt x="175951" y="43988"/>
                </a:cubicBezTo>
                <a:lnTo>
                  <a:pt x="175951" y="439878"/>
                </a:lnTo>
                <a:lnTo>
                  <a:pt x="87976" y="439878"/>
                </a:lnTo>
                <a:lnTo>
                  <a:pt x="87976" y="175951"/>
                </a:lnTo>
                <a:close/>
              </a:path>
            </a:pathLst>
          </a:custGeom>
          <a:solidFill>
            <a:srgbClr val="000000"/>
          </a:solidFill>
          <a:ln w="43954" cap="flat">
            <a:solidFill>
              <a:schemeClr val="bg1"/>
            </a:solid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377681CD-9726-C537-AD0B-BD278D0F5632}"/>
              </a:ext>
            </a:extLst>
          </p:cNvPr>
          <p:cNvSpPr/>
          <p:nvPr/>
        </p:nvSpPr>
        <p:spPr>
          <a:xfrm>
            <a:off x="10160400" y="1738136"/>
            <a:ext cx="696529" cy="703762"/>
          </a:xfrm>
          <a:custGeom>
            <a:avLst/>
            <a:gdLst>
              <a:gd name="connsiteX0" fmla="*/ 623210 w 696529"/>
              <a:gd name="connsiteY0" fmla="*/ 134032 h 703762"/>
              <a:gd name="connsiteX1" fmla="*/ 587404 w 696529"/>
              <a:gd name="connsiteY1" fmla="*/ 78739 h 703762"/>
              <a:gd name="connsiteX2" fmla="*/ 457816 w 696529"/>
              <a:gd name="connsiteY2" fmla="*/ 15529 h 703762"/>
              <a:gd name="connsiteX3" fmla="*/ 239021 w 696529"/>
              <a:gd name="connsiteY3" fmla="*/ 15529 h 703762"/>
              <a:gd name="connsiteX4" fmla="*/ 109213 w 696529"/>
              <a:gd name="connsiteY4" fmla="*/ 78827 h 703762"/>
              <a:gd name="connsiteX5" fmla="*/ 73319 w 696529"/>
              <a:gd name="connsiteY5" fmla="*/ 134164 h 703762"/>
              <a:gd name="connsiteX6" fmla="*/ 72439 w 696529"/>
              <a:gd name="connsiteY6" fmla="*/ 138563 h 703762"/>
              <a:gd name="connsiteX7" fmla="*/ 431 w 696529"/>
              <a:gd name="connsiteY7" fmla="*/ 653660 h 703762"/>
              <a:gd name="connsiteX8" fmla="*/ 37865 w 696529"/>
              <a:gd name="connsiteY8" fmla="*/ 703322 h 703762"/>
              <a:gd name="connsiteX9" fmla="*/ 43979 w 696529"/>
              <a:gd name="connsiteY9" fmla="*/ 703762 h 703762"/>
              <a:gd name="connsiteX10" fmla="*/ 87483 w 696529"/>
              <a:gd name="connsiteY10" fmla="*/ 665889 h 703762"/>
              <a:gd name="connsiteX11" fmla="*/ 159139 w 696529"/>
              <a:gd name="connsiteY11" fmla="*/ 153651 h 703762"/>
              <a:gd name="connsiteX12" fmla="*/ 161954 w 696529"/>
              <a:gd name="connsiteY12" fmla="*/ 149252 h 703762"/>
              <a:gd name="connsiteX13" fmla="*/ 261895 w 696529"/>
              <a:gd name="connsiteY13" fmla="*/ 100513 h 703762"/>
              <a:gd name="connsiteX14" fmla="*/ 434855 w 696529"/>
              <a:gd name="connsiteY14" fmla="*/ 100513 h 703762"/>
              <a:gd name="connsiteX15" fmla="*/ 534531 w 696529"/>
              <a:gd name="connsiteY15" fmla="*/ 149164 h 703762"/>
              <a:gd name="connsiteX16" fmla="*/ 537346 w 696529"/>
              <a:gd name="connsiteY16" fmla="*/ 153563 h 703762"/>
              <a:gd name="connsiteX17" fmla="*/ 609002 w 696529"/>
              <a:gd name="connsiteY17" fmla="*/ 665757 h 703762"/>
              <a:gd name="connsiteX18" fmla="*/ 652462 w 696529"/>
              <a:gd name="connsiteY18" fmla="*/ 703630 h 703762"/>
              <a:gd name="connsiteX19" fmla="*/ 658665 w 696529"/>
              <a:gd name="connsiteY19" fmla="*/ 703190 h 703762"/>
              <a:gd name="connsiteX20" fmla="*/ 696098 w 696529"/>
              <a:gd name="connsiteY20" fmla="*/ 653528 h 703762"/>
              <a:gd name="connsiteX21" fmla="*/ 624134 w 696529"/>
              <a:gd name="connsiteY21" fmla="*/ 138607 h 703762"/>
              <a:gd name="connsiteX22" fmla="*/ 623210 w 696529"/>
              <a:gd name="connsiteY22" fmla="*/ 134032 h 7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6529" h="703762">
                <a:moveTo>
                  <a:pt x="623210" y="134032"/>
                </a:moveTo>
                <a:cubicBezTo>
                  <a:pt x="618130" y="111972"/>
                  <a:pt x="605457" y="92402"/>
                  <a:pt x="587404" y="78739"/>
                </a:cubicBezTo>
                <a:cubicBezTo>
                  <a:pt x="548607" y="49641"/>
                  <a:pt x="504628" y="28188"/>
                  <a:pt x="457816" y="15529"/>
                </a:cubicBezTo>
                <a:cubicBezTo>
                  <a:pt x="386354" y="-5176"/>
                  <a:pt x="310484" y="-5176"/>
                  <a:pt x="239021" y="15529"/>
                </a:cubicBezTo>
                <a:cubicBezTo>
                  <a:pt x="192121" y="28184"/>
                  <a:pt x="148063" y="49668"/>
                  <a:pt x="109213" y="78827"/>
                </a:cubicBezTo>
                <a:cubicBezTo>
                  <a:pt x="91116" y="92481"/>
                  <a:pt x="78408" y="112073"/>
                  <a:pt x="73319" y="134164"/>
                </a:cubicBezTo>
                <a:cubicBezTo>
                  <a:pt x="72967" y="135659"/>
                  <a:pt x="72659" y="137199"/>
                  <a:pt x="72439" y="138563"/>
                </a:cubicBezTo>
                <a:lnTo>
                  <a:pt x="431" y="653660"/>
                </a:lnTo>
                <a:cubicBezTo>
                  <a:pt x="-2938" y="677708"/>
                  <a:pt x="13817" y="699940"/>
                  <a:pt x="37865" y="703322"/>
                </a:cubicBezTo>
                <a:cubicBezTo>
                  <a:pt x="39888" y="703617"/>
                  <a:pt x="41933" y="703762"/>
                  <a:pt x="43979" y="703762"/>
                </a:cubicBezTo>
                <a:cubicBezTo>
                  <a:pt x="65889" y="703736"/>
                  <a:pt x="84439" y="687588"/>
                  <a:pt x="87483" y="665889"/>
                </a:cubicBezTo>
                <a:lnTo>
                  <a:pt x="159139" y="153651"/>
                </a:lnTo>
                <a:cubicBezTo>
                  <a:pt x="159544" y="151904"/>
                  <a:pt x="160538" y="150351"/>
                  <a:pt x="161954" y="149252"/>
                </a:cubicBezTo>
                <a:cubicBezTo>
                  <a:pt x="191866" y="126800"/>
                  <a:pt x="225785" y="110261"/>
                  <a:pt x="261895" y="100513"/>
                </a:cubicBezTo>
                <a:cubicBezTo>
                  <a:pt x="318344" y="83855"/>
                  <a:pt x="378405" y="83855"/>
                  <a:pt x="434855" y="100513"/>
                </a:cubicBezTo>
                <a:cubicBezTo>
                  <a:pt x="470867" y="110252"/>
                  <a:pt x="504699" y="126761"/>
                  <a:pt x="534531" y="149164"/>
                </a:cubicBezTo>
                <a:cubicBezTo>
                  <a:pt x="535947" y="150263"/>
                  <a:pt x="536942" y="151816"/>
                  <a:pt x="537346" y="153563"/>
                </a:cubicBezTo>
                <a:lnTo>
                  <a:pt x="609002" y="665757"/>
                </a:lnTo>
                <a:cubicBezTo>
                  <a:pt x="612046" y="687438"/>
                  <a:pt x="630570" y="703582"/>
                  <a:pt x="652462" y="703630"/>
                </a:cubicBezTo>
                <a:cubicBezTo>
                  <a:pt x="654539" y="703635"/>
                  <a:pt x="656610" y="703489"/>
                  <a:pt x="658665" y="703190"/>
                </a:cubicBezTo>
                <a:cubicBezTo>
                  <a:pt x="682713" y="699808"/>
                  <a:pt x="699468" y="677576"/>
                  <a:pt x="696098" y="653528"/>
                </a:cubicBezTo>
                <a:lnTo>
                  <a:pt x="624134" y="138607"/>
                </a:lnTo>
                <a:cubicBezTo>
                  <a:pt x="623914" y="137067"/>
                  <a:pt x="623606" y="135536"/>
                  <a:pt x="623210" y="134032"/>
                </a:cubicBezTo>
                <a:close/>
              </a:path>
            </a:pathLst>
          </a:custGeom>
          <a:solidFill>
            <a:srgbClr val="000000"/>
          </a:solidFill>
          <a:ln w="43954" cap="flat">
            <a:solidFill>
              <a:schemeClr val="bg1"/>
            </a:solid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CD2B5581-41AE-C446-DE42-5842015543A0}"/>
              </a:ext>
            </a:extLst>
          </p:cNvPr>
          <p:cNvSpPr/>
          <p:nvPr/>
        </p:nvSpPr>
        <p:spPr>
          <a:xfrm>
            <a:off x="10332472" y="1342202"/>
            <a:ext cx="351902" cy="351902"/>
          </a:xfrm>
          <a:custGeom>
            <a:avLst/>
            <a:gdLst>
              <a:gd name="connsiteX0" fmla="*/ 175951 w 351902"/>
              <a:gd name="connsiteY0" fmla="*/ 351903 h 351902"/>
              <a:gd name="connsiteX1" fmla="*/ 351903 w 351902"/>
              <a:gd name="connsiteY1" fmla="*/ 175951 h 351902"/>
              <a:gd name="connsiteX2" fmla="*/ 175951 w 351902"/>
              <a:gd name="connsiteY2" fmla="*/ 0 h 351902"/>
              <a:gd name="connsiteX3" fmla="*/ 0 w 351902"/>
              <a:gd name="connsiteY3" fmla="*/ 175951 h 351902"/>
              <a:gd name="connsiteX4" fmla="*/ 175951 w 351902"/>
              <a:gd name="connsiteY4" fmla="*/ 351903 h 351902"/>
              <a:gd name="connsiteX5" fmla="*/ 175951 w 351902"/>
              <a:gd name="connsiteY5" fmla="*/ 87976 h 351902"/>
              <a:gd name="connsiteX6" fmla="*/ 263927 w 351902"/>
              <a:gd name="connsiteY6" fmla="*/ 175951 h 351902"/>
              <a:gd name="connsiteX7" fmla="*/ 175951 w 351902"/>
              <a:gd name="connsiteY7" fmla="*/ 263927 h 351902"/>
              <a:gd name="connsiteX8" fmla="*/ 87976 w 351902"/>
              <a:gd name="connsiteY8" fmla="*/ 175951 h 351902"/>
              <a:gd name="connsiteX9" fmla="*/ 175951 w 351902"/>
              <a:gd name="connsiteY9" fmla="*/ 87976 h 351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2" h="351902">
                <a:moveTo>
                  <a:pt x="175951" y="351903"/>
                </a:moveTo>
                <a:cubicBezTo>
                  <a:pt x="273125" y="351903"/>
                  <a:pt x="351903" y="273125"/>
                  <a:pt x="351903" y="175951"/>
                </a:cubicBezTo>
                <a:cubicBezTo>
                  <a:pt x="351903" y="78776"/>
                  <a:pt x="273125" y="0"/>
                  <a:pt x="175951" y="0"/>
                </a:cubicBezTo>
                <a:cubicBezTo>
                  <a:pt x="78778" y="0"/>
                  <a:pt x="0" y="78776"/>
                  <a:pt x="0" y="175951"/>
                </a:cubicBezTo>
                <a:cubicBezTo>
                  <a:pt x="0" y="273125"/>
                  <a:pt x="78778" y="351903"/>
                  <a:pt x="175951" y="351903"/>
                </a:cubicBezTo>
                <a:close/>
                <a:moveTo>
                  <a:pt x="175951" y="87976"/>
                </a:moveTo>
                <a:cubicBezTo>
                  <a:pt x="224540" y="87976"/>
                  <a:pt x="263927" y="127364"/>
                  <a:pt x="263927" y="175951"/>
                </a:cubicBezTo>
                <a:cubicBezTo>
                  <a:pt x="263927" y="224540"/>
                  <a:pt x="224540" y="263927"/>
                  <a:pt x="175951" y="263927"/>
                </a:cubicBezTo>
                <a:cubicBezTo>
                  <a:pt x="127363" y="263927"/>
                  <a:pt x="87976" y="224540"/>
                  <a:pt x="87976" y="175951"/>
                </a:cubicBezTo>
                <a:cubicBezTo>
                  <a:pt x="87976" y="127364"/>
                  <a:pt x="127363" y="87976"/>
                  <a:pt x="175951" y="87976"/>
                </a:cubicBezTo>
                <a:close/>
              </a:path>
            </a:pathLst>
          </a:custGeom>
          <a:solidFill>
            <a:srgbClr val="000000"/>
          </a:solidFill>
          <a:ln w="43954" cap="flat">
            <a:solidFill>
              <a:schemeClr val="bg1"/>
            </a:solid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6D3E4F50-5171-EB2D-A478-3EC64D9A6887}"/>
              </a:ext>
            </a:extLst>
          </p:cNvPr>
          <p:cNvSpPr/>
          <p:nvPr/>
        </p:nvSpPr>
        <p:spPr>
          <a:xfrm>
            <a:off x="9372579" y="1738136"/>
            <a:ext cx="696614" cy="703762"/>
          </a:xfrm>
          <a:custGeom>
            <a:avLst/>
            <a:gdLst>
              <a:gd name="connsiteX0" fmla="*/ 623167 w 696614"/>
              <a:gd name="connsiteY0" fmla="*/ 134076 h 703762"/>
              <a:gd name="connsiteX1" fmla="*/ 587273 w 696614"/>
              <a:gd name="connsiteY1" fmla="*/ 78739 h 703762"/>
              <a:gd name="connsiteX2" fmla="*/ 457904 w 696614"/>
              <a:gd name="connsiteY2" fmla="*/ 15529 h 703762"/>
              <a:gd name="connsiteX3" fmla="*/ 239065 w 696614"/>
              <a:gd name="connsiteY3" fmla="*/ 15529 h 703762"/>
              <a:gd name="connsiteX4" fmla="*/ 109301 w 696614"/>
              <a:gd name="connsiteY4" fmla="*/ 78827 h 703762"/>
              <a:gd name="connsiteX5" fmla="*/ 73407 w 696614"/>
              <a:gd name="connsiteY5" fmla="*/ 134164 h 703762"/>
              <a:gd name="connsiteX6" fmla="*/ 72527 w 696614"/>
              <a:gd name="connsiteY6" fmla="*/ 138563 h 703762"/>
              <a:gd name="connsiteX7" fmla="*/ 431 w 696614"/>
              <a:gd name="connsiteY7" fmla="*/ 653660 h 703762"/>
              <a:gd name="connsiteX8" fmla="*/ 37865 w 696614"/>
              <a:gd name="connsiteY8" fmla="*/ 703322 h 703762"/>
              <a:gd name="connsiteX9" fmla="*/ 44023 w 696614"/>
              <a:gd name="connsiteY9" fmla="*/ 703762 h 703762"/>
              <a:gd name="connsiteX10" fmla="*/ 87527 w 696614"/>
              <a:gd name="connsiteY10" fmla="*/ 665889 h 703762"/>
              <a:gd name="connsiteX11" fmla="*/ 159183 w 696614"/>
              <a:gd name="connsiteY11" fmla="*/ 153651 h 703762"/>
              <a:gd name="connsiteX12" fmla="*/ 161998 w 696614"/>
              <a:gd name="connsiteY12" fmla="*/ 149252 h 703762"/>
              <a:gd name="connsiteX13" fmla="*/ 261895 w 696614"/>
              <a:gd name="connsiteY13" fmla="*/ 100513 h 703762"/>
              <a:gd name="connsiteX14" fmla="*/ 434899 w 696614"/>
              <a:gd name="connsiteY14" fmla="*/ 100513 h 703762"/>
              <a:gd name="connsiteX15" fmla="*/ 534575 w 696614"/>
              <a:gd name="connsiteY15" fmla="*/ 149164 h 703762"/>
              <a:gd name="connsiteX16" fmla="*/ 537390 w 696614"/>
              <a:gd name="connsiteY16" fmla="*/ 153563 h 703762"/>
              <a:gd name="connsiteX17" fmla="*/ 609046 w 696614"/>
              <a:gd name="connsiteY17" fmla="*/ 665801 h 703762"/>
              <a:gd name="connsiteX18" fmla="*/ 652550 w 696614"/>
              <a:gd name="connsiteY18" fmla="*/ 703674 h 703762"/>
              <a:gd name="connsiteX19" fmla="*/ 658709 w 696614"/>
              <a:gd name="connsiteY19" fmla="*/ 703234 h 703762"/>
              <a:gd name="connsiteX20" fmla="*/ 696186 w 696614"/>
              <a:gd name="connsiteY20" fmla="*/ 653585 h 703762"/>
              <a:gd name="connsiteX21" fmla="*/ 696186 w 696614"/>
              <a:gd name="connsiteY21" fmla="*/ 653572 h 703762"/>
              <a:gd name="connsiteX22" fmla="*/ 624046 w 696614"/>
              <a:gd name="connsiteY22" fmla="*/ 138607 h 703762"/>
              <a:gd name="connsiteX23" fmla="*/ 623167 w 696614"/>
              <a:gd name="connsiteY23" fmla="*/ 134076 h 7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6614" h="703762">
                <a:moveTo>
                  <a:pt x="623167" y="134076"/>
                </a:moveTo>
                <a:cubicBezTo>
                  <a:pt x="618077" y="111985"/>
                  <a:pt x="605369" y="92393"/>
                  <a:pt x="587273" y="78739"/>
                </a:cubicBezTo>
                <a:cubicBezTo>
                  <a:pt x="548554" y="49646"/>
                  <a:pt x="504650" y="28193"/>
                  <a:pt x="457904" y="15529"/>
                </a:cubicBezTo>
                <a:cubicBezTo>
                  <a:pt x="386428" y="-5176"/>
                  <a:pt x="310541" y="-5176"/>
                  <a:pt x="239065" y="15529"/>
                </a:cubicBezTo>
                <a:cubicBezTo>
                  <a:pt x="192187" y="28202"/>
                  <a:pt x="148146" y="49685"/>
                  <a:pt x="109301" y="78827"/>
                </a:cubicBezTo>
                <a:cubicBezTo>
                  <a:pt x="91204" y="92481"/>
                  <a:pt x="78496" y="112073"/>
                  <a:pt x="73407" y="134164"/>
                </a:cubicBezTo>
                <a:cubicBezTo>
                  <a:pt x="73055" y="135659"/>
                  <a:pt x="72747" y="137199"/>
                  <a:pt x="72527" y="138563"/>
                </a:cubicBezTo>
                <a:lnTo>
                  <a:pt x="431" y="653660"/>
                </a:lnTo>
                <a:cubicBezTo>
                  <a:pt x="-2938" y="677708"/>
                  <a:pt x="13817" y="699940"/>
                  <a:pt x="37865" y="703322"/>
                </a:cubicBezTo>
                <a:cubicBezTo>
                  <a:pt x="39906" y="703617"/>
                  <a:pt x="41964" y="703767"/>
                  <a:pt x="44023" y="703762"/>
                </a:cubicBezTo>
                <a:cubicBezTo>
                  <a:pt x="65933" y="703736"/>
                  <a:pt x="84483" y="687588"/>
                  <a:pt x="87527" y="665889"/>
                </a:cubicBezTo>
                <a:lnTo>
                  <a:pt x="159183" y="153651"/>
                </a:lnTo>
                <a:cubicBezTo>
                  <a:pt x="159570" y="151895"/>
                  <a:pt x="160569" y="150338"/>
                  <a:pt x="161998" y="149252"/>
                </a:cubicBezTo>
                <a:cubicBezTo>
                  <a:pt x="191906" y="126818"/>
                  <a:pt x="225807" y="110274"/>
                  <a:pt x="261895" y="100513"/>
                </a:cubicBezTo>
                <a:cubicBezTo>
                  <a:pt x="318362" y="83855"/>
                  <a:pt x="378431" y="83855"/>
                  <a:pt x="434899" y="100513"/>
                </a:cubicBezTo>
                <a:cubicBezTo>
                  <a:pt x="470911" y="110252"/>
                  <a:pt x="504743" y="126761"/>
                  <a:pt x="534575" y="149164"/>
                </a:cubicBezTo>
                <a:cubicBezTo>
                  <a:pt x="536005" y="150250"/>
                  <a:pt x="537003" y="151807"/>
                  <a:pt x="537390" y="153563"/>
                </a:cubicBezTo>
                <a:lnTo>
                  <a:pt x="609046" y="665801"/>
                </a:lnTo>
                <a:cubicBezTo>
                  <a:pt x="612090" y="687500"/>
                  <a:pt x="630640" y="703648"/>
                  <a:pt x="652550" y="703674"/>
                </a:cubicBezTo>
                <a:cubicBezTo>
                  <a:pt x="654609" y="703679"/>
                  <a:pt x="656668" y="703533"/>
                  <a:pt x="658709" y="703234"/>
                </a:cubicBezTo>
                <a:cubicBezTo>
                  <a:pt x="682770" y="699874"/>
                  <a:pt x="699547" y="677642"/>
                  <a:pt x="696186" y="653585"/>
                </a:cubicBezTo>
                <a:cubicBezTo>
                  <a:pt x="696186" y="653581"/>
                  <a:pt x="696186" y="653576"/>
                  <a:pt x="696186" y="653572"/>
                </a:cubicBezTo>
                <a:lnTo>
                  <a:pt x="624046" y="138607"/>
                </a:lnTo>
                <a:cubicBezTo>
                  <a:pt x="623840" y="137080"/>
                  <a:pt x="623545" y="135567"/>
                  <a:pt x="623167" y="134076"/>
                </a:cubicBezTo>
                <a:close/>
              </a:path>
            </a:pathLst>
          </a:custGeom>
          <a:solidFill>
            <a:srgbClr val="000000"/>
          </a:solidFill>
          <a:ln w="43954" cap="flat">
            <a:solidFill>
              <a:schemeClr val="bg1"/>
            </a:solid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6FB199CC-D459-FF39-E259-39C9845A34C4}"/>
              </a:ext>
            </a:extLst>
          </p:cNvPr>
          <p:cNvSpPr/>
          <p:nvPr/>
        </p:nvSpPr>
        <p:spPr>
          <a:xfrm>
            <a:off x="9544562" y="1342202"/>
            <a:ext cx="351902" cy="351902"/>
          </a:xfrm>
          <a:custGeom>
            <a:avLst/>
            <a:gdLst>
              <a:gd name="connsiteX0" fmla="*/ 175951 w 351902"/>
              <a:gd name="connsiteY0" fmla="*/ 351903 h 351902"/>
              <a:gd name="connsiteX1" fmla="*/ 351903 w 351902"/>
              <a:gd name="connsiteY1" fmla="*/ 175951 h 351902"/>
              <a:gd name="connsiteX2" fmla="*/ 175951 w 351902"/>
              <a:gd name="connsiteY2" fmla="*/ 0 h 351902"/>
              <a:gd name="connsiteX3" fmla="*/ 0 w 351902"/>
              <a:gd name="connsiteY3" fmla="*/ 175951 h 351902"/>
              <a:gd name="connsiteX4" fmla="*/ 175951 w 351902"/>
              <a:gd name="connsiteY4" fmla="*/ 351903 h 351902"/>
              <a:gd name="connsiteX5" fmla="*/ 175951 w 351902"/>
              <a:gd name="connsiteY5" fmla="*/ 87976 h 351902"/>
              <a:gd name="connsiteX6" fmla="*/ 263927 w 351902"/>
              <a:gd name="connsiteY6" fmla="*/ 175951 h 351902"/>
              <a:gd name="connsiteX7" fmla="*/ 175951 w 351902"/>
              <a:gd name="connsiteY7" fmla="*/ 263927 h 351902"/>
              <a:gd name="connsiteX8" fmla="*/ 87976 w 351902"/>
              <a:gd name="connsiteY8" fmla="*/ 175951 h 351902"/>
              <a:gd name="connsiteX9" fmla="*/ 175951 w 351902"/>
              <a:gd name="connsiteY9" fmla="*/ 87976 h 351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2" h="351902">
                <a:moveTo>
                  <a:pt x="175951" y="351903"/>
                </a:moveTo>
                <a:cubicBezTo>
                  <a:pt x="273125" y="351903"/>
                  <a:pt x="351903" y="273125"/>
                  <a:pt x="351903" y="175951"/>
                </a:cubicBezTo>
                <a:cubicBezTo>
                  <a:pt x="351903" y="78776"/>
                  <a:pt x="273125" y="0"/>
                  <a:pt x="175951" y="0"/>
                </a:cubicBezTo>
                <a:cubicBezTo>
                  <a:pt x="78778" y="0"/>
                  <a:pt x="0" y="78776"/>
                  <a:pt x="0" y="175951"/>
                </a:cubicBezTo>
                <a:cubicBezTo>
                  <a:pt x="0" y="273125"/>
                  <a:pt x="78778" y="351903"/>
                  <a:pt x="175951" y="351903"/>
                </a:cubicBezTo>
                <a:close/>
                <a:moveTo>
                  <a:pt x="175951" y="87976"/>
                </a:moveTo>
                <a:cubicBezTo>
                  <a:pt x="224540" y="87976"/>
                  <a:pt x="263927" y="127364"/>
                  <a:pt x="263927" y="175951"/>
                </a:cubicBezTo>
                <a:cubicBezTo>
                  <a:pt x="263927" y="224540"/>
                  <a:pt x="224540" y="263927"/>
                  <a:pt x="175951" y="263927"/>
                </a:cubicBezTo>
                <a:cubicBezTo>
                  <a:pt x="127362" y="263927"/>
                  <a:pt x="87976" y="224540"/>
                  <a:pt x="87976" y="175951"/>
                </a:cubicBezTo>
                <a:cubicBezTo>
                  <a:pt x="87976" y="127364"/>
                  <a:pt x="127362" y="87976"/>
                  <a:pt x="175951" y="87976"/>
                </a:cubicBezTo>
                <a:close/>
              </a:path>
            </a:pathLst>
          </a:custGeom>
          <a:solidFill>
            <a:srgbClr val="000000"/>
          </a:solidFill>
          <a:ln w="43954" cap="flat">
            <a:solidFill>
              <a:schemeClr val="bg1"/>
            </a:solid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A2C832E7-8FBA-5C3A-F9FE-3A6461B81A2F}"/>
              </a:ext>
            </a:extLst>
          </p:cNvPr>
          <p:cNvSpPr/>
          <p:nvPr/>
        </p:nvSpPr>
        <p:spPr>
          <a:xfrm>
            <a:off x="10376460" y="1958032"/>
            <a:ext cx="263927" cy="1141791"/>
          </a:xfrm>
          <a:custGeom>
            <a:avLst/>
            <a:gdLst>
              <a:gd name="connsiteX0" fmla="*/ 87976 w 263927"/>
              <a:gd name="connsiteY0" fmla="*/ 175951 h 1141791"/>
              <a:gd name="connsiteX1" fmla="*/ 87976 w 263927"/>
              <a:gd name="connsiteY1" fmla="*/ 43988 h 1141791"/>
              <a:gd name="connsiteX2" fmla="*/ 43988 w 263927"/>
              <a:gd name="connsiteY2" fmla="*/ 0 h 1141791"/>
              <a:gd name="connsiteX3" fmla="*/ 0 w 263927"/>
              <a:gd name="connsiteY3" fmla="*/ 43988 h 1141791"/>
              <a:gd name="connsiteX4" fmla="*/ 0 w 263927"/>
              <a:gd name="connsiteY4" fmla="*/ 1141792 h 1141791"/>
              <a:gd name="connsiteX5" fmla="*/ 87976 w 263927"/>
              <a:gd name="connsiteY5" fmla="*/ 1141792 h 1141791"/>
              <a:gd name="connsiteX6" fmla="*/ 87976 w 263927"/>
              <a:gd name="connsiteY6" fmla="*/ 527854 h 1141791"/>
              <a:gd name="connsiteX7" fmla="*/ 175951 w 263927"/>
              <a:gd name="connsiteY7" fmla="*/ 527854 h 1141791"/>
              <a:gd name="connsiteX8" fmla="*/ 175951 w 263927"/>
              <a:gd name="connsiteY8" fmla="*/ 1141792 h 1141791"/>
              <a:gd name="connsiteX9" fmla="*/ 263927 w 263927"/>
              <a:gd name="connsiteY9" fmla="*/ 1141792 h 1141791"/>
              <a:gd name="connsiteX10" fmla="*/ 263927 w 263927"/>
              <a:gd name="connsiteY10" fmla="*/ 175951 h 1141791"/>
              <a:gd name="connsiteX11" fmla="*/ 263927 w 263927"/>
              <a:gd name="connsiteY11" fmla="*/ 175951 h 1141791"/>
              <a:gd name="connsiteX12" fmla="*/ 263927 w 263927"/>
              <a:gd name="connsiteY12" fmla="*/ 43988 h 1141791"/>
              <a:gd name="connsiteX13" fmla="*/ 219939 w 263927"/>
              <a:gd name="connsiteY13" fmla="*/ 0 h 1141791"/>
              <a:gd name="connsiteX14" fmla="*/ 175951 w 263927"/>
              <a:gd name="connsiteY14" fmla="*/ 43988 h 1141791"/>
              <a:gd name="connsiteX15" fmla="*/ 175951 w 263927"/>
              <a:gd name="connsiteY15" fmla="*/ 439878 h 1141791"/>
              <a:gd name="connsiteX16" fmla="*/ 87976 w 263927"/>
              <a:gd name="connsiteY16" fmla="*/ 439878 h 1141791"/>
              <a:gd name="connsiteX17" fmla="*/ 87976 w 263927"/>
              <a:gd name="connsiteY17" fmla="*/ 175951 h 114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3927" h="1141791">
                <a:moveTo>
                  <a:pt x="87976" y="175951"/>
                </a:moveTo>
                <a:lnTo>
                  <a:pt x="87976" y="43988"/>
                </a:lnTo>
                <a:cubicBezTo>
                  <a:pt x="87976" y="19693"/>
                  <a:pt x="68282" y="0"/>
                  <a:pt x="43988" y="0"/>
                </a:cubicBezTo>
                <a:cubicBezTo>
                  <a:pt x="19693" y="0"/>
                  <a:pt x="0" y="19693"/>
                  <a:pt x="0" y="43988"/>
                </a:cubicBezTo>
                <a:lnTo>
                  <a:pt x="0" y="1141792"/>
                </a:lnTo>
                <a:lnTo>
                  <a:pt x="87976" y="1141792"/>
                </a:lnTo>
                <a:lnTo>
                  <a:pt x="87976" y="527854"/>
                </a:lnTo>
                <a:lnTo>
                  <a:pt x="175951" y="527854"/>
                </a:lnTo>
                <a:lnTo>
                  <a:pt x="175951" y="1141792"/>
                </a:lnTo>
                <a:lnTo>
                  <a:pt x="263927" y="1141792"/>
                </a:lnTo>
                <a:lnTo>
                  <a:pt x="263927" y="175951"/>
                </a:lnTo>
                <a:lnTo>
                  <a:pt x="263927" y="175951"/>
                </a:lnTo>
                <a:lnTo>
                  <a:pt x="263927" y="43988"/>
                </a:lnTo>
                <a:cubicBezTo>
                  <a:pt x="263927" y="19693"/>
                  <a:pt x="244234" y="0"/>
                  <a:pt x="219939" y="0"/>
                </a:cubicBezTo>
                <a:cubicBezTo>
                  <a:pt x="195645" y="0"/>
                  <a:pt x="175951" y="19693"/>
                  <a:pt x="175951" y="43988"/>
                </a:cubicBezTo>
                <a:lnTo>
                  <a:pt x="175951" y="439878"/>
                </a:lnTo>
                <a:lnTo>
                  <a:pt x="87976" y="439878"/>
                </a:lnTo>
                <a:lnTo>
                  <a:pt x="87976" y="175951"/>
                </a:lnTo>
                <a:close/>
              </a:path>
            </a:pathLst>
          </a:custGeom>
          <a:solidFill>
            <a:srgbClr val="000000"/>
          </a:solidFill>
          <a:ln w="43954" cap="flat">
            <a:solidFill>
              <a:schemeClr val="bg1"/>
            </a:solid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390D21E0-D653-9FCA-361A-901B6B86D835}"/>
              </a:ext>
            </a:extLst>
          </p:cNvPr>
          <p:cNvSpPr/>
          <p:nvPr/>
        </p:nvSpPr>
        <p:spPr>
          <a:xfrm>
            <a:off x="9415722" y="1958032"/>
            <a:ext cx="609627" cy="1143683"/>
          </a:xfrm>
          <a:custGeom>
            <a:avLst/>
            <a:gdLst>
              <a:gd name="connsiteX0" fmla="*/ 60439 w 609627"/>
              <a:gd name="connsiteY0" fmla="*/ 703805 h 1143683"/>
              <a:gd name="connsiteX1" fmla="*/ 172828 w 609627"/>
              <a:gd name="connsiteY1" fmla="*/ 703805 h 1143683"/>
              <a:gd name="connsiteX2" fmla="*/ 172828 w 609627"/>
              <a:gd name="connsiteY2" fmla="*/ 1143683 h 1143683"/>
              <a:gd name="connsiteX3" fmla="*/ 260804 w 609627"/>
              <a:gd name="connsiteY3" fmla="*/ 1143683 h 1143683"/>
              <a:gd name="connsiteX4" fmla="*/ 260804 w 609627"/>
              <a:gd name="connsiteY4" fmla="*/ 703805 h 1143683"/>
              <a:gd name="connsiteX5" fmla="*/ 348779 w 609627"/>
              <a:gd name="connsiteY5" fmla="*/ 703805 h 1143683"/>
              <a:gd name="connsiteX6" fmla="*/ 348779 w 609627"/>
              <a:gd name="connsiteY6" fmla="*/ 1143683 h 1143683"/>
              <a:gd name="connsiteX7" fmla="*/ 436755 w 609627"/>
              <a:gd name="connsiteY7" fmla="*/ 1143683 h 1143683"/>
              <a:gd name="connsiteX8" fmla="*/ 436755 w 609627"/>
              <a:gd name="connsiteY8" fmla="*/ 703805 h 1143683"/>
              <a:gd name="connsiteX9" fmla="*/ 609627 w 609627"/>
              <a:gd name="connsiteY9" fmla="*/ 703805 h 1143683"/>
              <a:gd name="connsiteX10" fmla="*/ 436755 w 609627"/>
              <a:gd name="connsiteY10" fmla="*/ 230276 h 1143683"/>
              <a:gd name="connsiteX11" fmla="*/ 436755 w 609627"/>
              <a:gd name="connsiteY11" fmla="*/ 43988 h 1143683"/>
              <a:gd name="connsiteX12" fmla="*/ 392767 w 609627"/>
              <a:gd name="connsiteY12" fmla="*/ 0 h 1143683"/>
              <a:gd name="connsiteX13" fmla="*/ 392767 w 609627"/>
              <a:gd name="connsiteY13" fmla="*/ 0 h 1143683"/>
              <a:gd name="connsiteX14" fmla="*/ 348779 w 609627"/>
              <a:gd name="connsiteY14" fmla="*/ 43988 h 1143683"/>
              <a:gd name="connsiteX15" fmla="*/ 348779 w 609627"/>
              <a:gd name="connsiteY15" fmla="*/ 245892 h 1143683"/>
              <a:gd name="connsiteX16" fmla="*/ 483910 w 609627"/>
              <a:gd name="connsiteY16" fmla="*/ 615829 h 1143683"/>
              <a:gd name="connsiteX17" fmla="*/ 125761 w 609627"/>
              <a:gd name="connsiteY17" fmla="*/ 615829 h 1143683"/>
              <a:gd name="connsiteX18" fmla="*/ 260804 w 609627"/>
              <a:gd name="connsiteY18" fmla="*/ 245848 h 1143683"/>
              <a:gd name="connsiteX19" fmla="*/ 260804 w 609627"/>
              <a:gd name="connsiteY19" fmla="*/ 238106 h 1143683"/>
              <a:gd name="connsiteX20" fmla="*/ 260804 w 609627"/>
              <a:gd name="connsiteY20" fmla="*/ 238106 h 1143683"/>
              <a:gd name="connsiteX21" fmla="*/ 260804 w 609627"/>
              <a:gd name="connsiteY21" fmla="*/ 43988 h 1143683"/>
              <a:gd name="connsiteX22" fmla="*/ 216816 w 609627"/>
              <a:gd name="connsiteY22" fmla="*/ 0 h 1143683"/>
              <a:gd name="connsiteX23" fmla="*/ 216816 w 609627"/>
              <a:gd name="connsiteY23" fmla="*/ 0 h 1143683"/>
              <a:gd name="connsiteX24" fmla="*/ 172828 w 609627"/>
              <a:gd name="connsiteY24" fmla="*/ 43988 h 1143683"/>
              <a:gd name="connsiteX25" fmla="*/ 172828 w 609627"/>
              <a:gd name="connsiteY25" fmla="*/ 230364 h 1143683"/>
              <a:gd name="connsiteX26" fmla="*/ 0 w 609627"/>
              <a:gd name="connsiteY26" fmla="*/ 703805 h 114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9627" h="1143683">
                <a:moveTo>
                  <a:pt x="60439" y="703805"/>
                </a:moveTo>
                <a:lnTo>
                  <a:pt x="172828" y="703805"/>
                </a:lnTo>
                <a:lnTo>
                  <a:pt x="172828" y="1143683"/>
                </a:lnTo>
                <a:lnTo>
                  <a:pt x="260804" y="1143683"/>
                </a:lnTo>
                <a:lnTo>
                  <a:pt x="260804" y="703805"/>
                </a:lnTo>
                <a:lnTo>
                  <a:pt x="348779" y="703805"/>
                </a:lnTo>
                <a:lnTo>
                  <a:pt x="348779" y="1143683"/>
                </a:lnTo>
                <a:lnTo>
                  <a:pt x="436755" y="1143683"/>
                </a:lnTo>
                <a:lnTo>
                  <a:pt x="436755" y="703805"/>
                </a:lnTo>
                <a:lnTo>
                  <a:pt x="609627" y="703805"/>
                </a:lnTo>
                <a:lnTo>
                  <a:pt x="436755" y="230276"/>
                </a:lnTo>
                <a:lnTo>
                  <a:pt x="436755" y="43988"/>
                </a:lnTo>
                <a:cubicBezTo>
                  <a:pt x="436755" y="19693"/>
                  <a:pt x="417062" y="0"/>
                  <a:pt x="392767" y="0"/>
                </a:cubicBezTo>
                <a:lnTo>
                  <a:pt x="392767" y="0"/>
                </a:lnTo>
                <a:cubicBezTo>
                  <a:pt x="368473" y="0"/>
                  <a:pt x="348779" y="19693"/>
                  <a:pt x="348779" y="43988"/>
                </a:cubicBezTo>
                <a:lnTo>
                  <a:pt x="348779" y="245892"/>
                </a:lnTo>
                <a:lnTo>
                  <a:pt x="483910" y="615829"/>
                </a:lnTo>
                <a:lnTo>
                  <a:pt x="125761" y="615829"/>
                </a:lnTo>
                <a:lnTo>
                  <a:pt x="260804" y="245848"/>
                </a:lnTo>
                <a:lnTo>
                  <a:pt x="260804" y="238106"/>
                </a:lnTo>
                <a:lnTo>
                  <a:pt x="260804" y="238106"/>
                </a:lnTo>
                <a:lnTo>
                  <a:pt x="260804" y="43988"/>
                </a:lnTo>
                <a:cubicBezTo>
                  <a:pt x="260804" y="19693"/>
                  <a:pt x="241110" y="0"/>
                  <a:pt x="216816" y="0"/>
                </a:cubicBezTo>
                <a:lnTo>
                  <a:pt x="216816" y="0"/>
                </a:lnTo>
                <a:cubicBezTo>
                  <a:pt x="192522" y="0"/>
                  <a:pt x="172828" y="19693"/>
                  <a:pt x="172828" y="43988"/>
                </a:cubicBezTo>
                <a:lnTo>
                  <a:pt x="172828" y="230364"/>
                </a:lnTo>
                <a:lnTo>
                  <a:pt x="0" y="703805"/>
                </a:lnTo>
                <a:close/>
              </a:path>
            </a:pathLst>
          </a:custGeom>
          <a:solidFill>
            <a:srgbClr val="000000"/>
          </a:solidFill>
          <a:ln w="43954" cap="flat">
            <a:solidFill>
              <a:schemeClr val="bg1"/>
            </a:solid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315B6DFE-945C-6309-70A2-15A89A05F87F}"/>
              </a:ext>
            </a:extLst>
          </p:cNvPr>
          <p:cNvSpPr/>
          <p:nvPr/>
        </p:nvSpPr>
        <p:spPr>
          <a:xfrm>
            <a:off x="10956140" y="3673599"/>
            <a:ext cx="696614" cy="703762"/>
          </a:xfrm>
          <a:custGeom>
            <a:avLst/>
            <a:gdLst>
              <a:gd name="connsiteX0" fmla="*/ 623167 w 696614"/>
              <a:gd name="connsiteY0" fmla="*/ 134076 h 703762"/>
              <a:gd name="connsiteX1" fmla="*/ 587273 w 696614"/>
              <a:gd name="connsiteY1" fmla="*/ 78739 h 703762"/>
              <a:gd name="connsiteX2" fmla="*/ 457904 w 696614"/>
              <a:gd name="connsiteY2" fmla="*/ 15529 h 703762"/>
              <a:gd name="connsiteX3" fmla="*/ 239065 w 696614"/>
              <a:gd name="connsiteY3" fmla="*/ 15529 h 703762"/>
              <a:gd name="connsiteX4" fmla="*/ 109301 w 696614"/>
              <a:gd name="connsiteY4" fmla="*/ 78827 h 703762"/>
              <a:gd name="connsiteX5" fmla="*/ 73407 w 696614"/>
              <a:gd name="connsiteY5" fmla="*/ 134164 h 703762"/>
              <a:gd name="connsiteX6" fmla="*/ 72527 w 696614"/>
              <a:gd name="connsiteY6" fmla="*/ 138563 h 703762"/>
              <a:gd name="connsiteX7" fmla="*/ 431 w 696614"/>
              <a:gd name="connsiteY7" fmla="*/ 653660 h 703762"/>
              <a:gd name="connsiteX8" fmla="*/ 37864 w 696614"/>
              <a:gd name="connsiteY8" fmla="*/ 703322 h 703762"/>
              <a:gd name="connsiteX9" fmla="*/ 44023 w 696614"/>
              <a:gd name="connsiteY9" fmla="*/ 703762 h 703762"/>
              <a:gd name="connsiteX10" fmla="*/ 87527 w 696614"/>
              <a:gd name="connsiteY10" fmla="*/ 665889 h 703762"/>
              <a:gd name="connsiteX11" fmla="*/ 159183 w 696614"/>
              <a:gd name="connsiteY11" fmla="*/ 153650 h 703762"/>
              <a:gd name="connsiteX12" fmla="*/ 161998 w 696614"/>
              <a:gd name="connsiteY12" fmla="*/ 149252 h 703762"/>
              <a:gd name="connsiteX13" fmla="*/ 261895 w 696614"/>
              <a:gd name="connsiteY13" fmla="*/ 100513 h 703762"/>
              <a:gd name="connsiteX14" fmla="*/ 434899 w 696614"/>
              <a:gd name="connsiteY14" fmla="*/ 100513 h 703762"/>
              <a:gd name="connsiteX15" fmla="*/ 534575 w 696614"/>
              <a:gd name="connsiteY15" fmla="*/ 149164 h 703762"/>
              <a:gd name="connsiteX16" fmla="*/ 537390 w 696614"/>
              <a:gd name="connsiteY16" fmla="*/ 153563 h 703762"/>
              <a:gd name="connsiteX17" fmla="*/ 609046 w 696614"/>
              <a:gd name="connsiteY17" fmla="*/ 665801 h 703762"/>
              <a:gd name="connsiteX18" fmla="*/ 652551 w 696614"/>
              <a:gd name="connsiteY18" fmla="*/ 703674 h 703762"/>
              <a:gd name="connsiteX19" fmla="*/ 658709 w 696614"/>
              <a:gd name="connsiteY19" fmla="*/ 703234 h 703762"/>
              <a:gd name="connsiteX20" fmla="*/ 696186 w 696614"/>
              <a:gd name="connsiteY20" fmla="*/ 653585 h 703762"/>
              <a:gd name="connsiteX21" fmla="*/ 696186 w 696614"/>
              <a:gd name="connsiteY21" fmla="*/ 653572 h 703762"/>
              <a:gd name="connsiteX22" fmla="*/ 624046 w 696614"/>
              <a:gd name="connsiteY22" fmla="*/ 138607 h 703762"/>
              <a:gd name="connsiteX23" fmla="*/ 623167 w 696614"/>
              <a:gd name="connsiteY23" fmla="*/ 134076 h 7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6614" h="703762">
                <a:moveTo>
                  <a:pt x="623167" y="134076"/>
                </a:moveTo>
                <a:cubicBezTo>
                  <a:pt x="618077" y="111985"/>
                  <a:pt x="605369" y="92393"/>
                  <a:pt x="587273" y="78739"/>
                </a:cubicBezTo>
                <a:cubicBezTo>
                  <a:pt x="548554" y="49646"/>
                  <a:pt x="504650" y="28193"/>
                  <a:pt x="457904" y="15529"/>
                </a:cubicBezTo>
                <a:cubicBezTo>
                  <a:pt x="386428" y="-5176"/>
                  <a:pt x="310541" y="-5176"/>
                  <a:pt x="239065" y="15529"/>
                </a:cubicBezTo>
                <a:cubicBezTo>
                  <a:pt x="192187" y="28206"/>
                  <a:pt x="148146" y="49685"/>
                  <a:pt x="109301" y="78827"/>
                </a:cubicBezTo>
                <a:cubicBezTo>
                  <a:pt x="91204" y="92481"/>
                  <a:pt x="78496" y="112073"/>
                  <a:pt x="73407" y="134164"/>
                </a:cubicBezTo>
                <a:cubicBezTo>
                  <a:pt x="73055" y="135659"/>
                  <a:pt x="72747" y="137199"/>
                  <a:pt x="72527" y="138563"/>
                </a:cubicBezTo>
                <a:lnTo>
                  <a:pt x="431" y="653660"/>
                </a:lnTo>
                <a:cubicBezTo>
                  <a:pt x="-2938" y="677708"/>
                  <a:pt x="13816" y="699940"/>
                  <a:pt x="37864" y="703322"/>
                </a:cubicBezTo>
                <a:cubicBezTo>
                  <a:pt x="39906" y="703617"/>
                  <a:pt x="41964" y="703766"/>
                  <a:pt x="44023" y="703762"/>
                </a:cubicBezTo>
                <a:cubicBezTo>
                  <a:pt x="65933" y="703736"/>
                  <a:pt x="84483" y="687588"/>
                  <a:pt x="87527" y="665889"/>
                </a:cubicBezTo>
                <a:lnTo>
                  <a:pt x="159183" y="153650"/>
                </a:lnTo>
                <a:cubicBezTo>
                  <a:pt x="159570" y="151895"/>
                  <a:pt x="160569" y="150338"/>
                  <a:pt x="161998" y="149252"/>
                </a:cubicBezTo>
                <a:cubicBezTo>
                  <a:pt x="191906" y="126818"/>
                  <a:pt x="225807" y="110274"/>
                  <a:pt x="261895" y="100513"/>
                </a:cubicBezTo>
                <a:cubicBezTo>
                  <a:pt x="318362" y="83855"/>
                  <a:pt x="378436" y="83855"/>
                  <a:pt x="434899" y="100513"/>
                </a:cubicBezTo>
                <a:cubicBezTo>
                  <a:pt x="470911" y="110252"/>
                  <a:pt x="504742" y="126761"/>
                  <a:pt x="534575" y="149164"/>
                </a:cubicBezTo>
                <a:cubicBezTo>
                  <a:pt x="536005" y="150250"/>
                  <a:pt x="537003" y="151807"/>
                  <a:pt x="537390" y="153563"/>
                </a:cubicBezTo>
                <a:lnTo>
                  <a:pt x="609046" y="665801"/>
                </a:lnTo>
                <a:cubicBezTo>
                  <a:pt x="612091" y="687500"/>
                  <a:pt x="630640" y="703648"/>
                  <a:pt x="652551" y="703674"/>
                </a:cubicBezTo>
                <a:cubicBezTo>
                  <a:pt x="654609" y="703679"/>
                  <a:pt x="656668" y="703533"/>
                  <a:pt x="658709" y="703234"/>
                </a:cubicBezTo>
                <a:cubicBezTo>
                  <a:pt x="682770" y="699874"/>
                  <a:pt x="699547" y="677642"/>
                  <a:pt x="696186" y="653585"/>
                </a:cubicBezTo>
                <a:cubicBezTo>
                  <a:pt x="696186" y="653581"/>
                  <a:pt x="696186" y="653576"/>
                  <a:pt x="696186" y="653572"/>
                </a:cubicBezTo>
                <a:lnTo>
                  <a:pt x="624046" y="138607"/>
                </a:lnTo>
                <a:cubicBezTo>
                  <a:pt x="623840" y="137080"/>
                  <a:pt x="623545" y="135567"/>
                  <a:pt x="623167" y="134076"/>
                </a:cubicBezTo>
                <a:close/>
              </a:path>
            </a:pathLst>
          </a:custGeom>
          <a:solidFill>
            <a:srgbClr val="000000"/>
          </a:solidFill>
          <a:ln w="43954" cap="flat">
            <a:solidFill>
              <a:schemeClr val="bg1"/>
            </a:solid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598196B0-C8F1-215D-C754-0EAB315164E0}"/>
              </a:ext>
            </a:extLst>
          </p:cNvPr>
          <p:cNvSpPr/>
          <p:nvPr/>
        </p:nvSpPr>
        <p:spPr>
          <a:xfrm>
            <a:off x="11128124" y="3277666"/>
            <a:ext cx="351902" cy="351902"/>
          </a:xfrm>
          <a:custGeom>
            <a:avLst/>
            <a:gdLst>
              <a:gd name="connsiteX0" fmla="*/ 175951 w 351902"/>
              <a:gd name="connsiteY0" fmla="*/ 351903 h 351902"/>
              <a:gd name="connsiteX1" fmla="*/ 351903 w 351902"/>
              <a:gd name="connsiteY1" fmla="*/ 175951 h 351902"/>
              <a:gd name="connsiteX2" fmla="*/ 175951 w 351902"/>
              <a:gd name="connsiteY2" fmla="*/ 0 h 351902"/>
              <a:gd name="connsiteX3" fmla="*/ 0 w 351902"/>
              <a:gd name="connsiteY3" fmla="*/ 175951 h 351902"/>
              <a:gd name="connsiteX4" fmla="*/ 175951 w 351902"/>
              <a:gd name="connsiteY4" fmla="*/ 351903 h 351902"/>
              <a:gd name="connsiteX5" fmla="*/ 175951 w 351902"/>
              <a:gd name="connsiteY5" fmla="*/ 87976 h 351902"/>
              <a:gd name="connsiteX6" fmla="*/ 263927 w 351902"/>
              <a:gd name="connsiteY6" fmla="*/ 175951 h 351902"/>
              <a:gd name="connsiteX7" fmla="*/ 175951 w 351902"/>
              <a:gd name="connsiteY7" fmla="*/ 263927 h 351902"/>
              <a:gd name="connsiteX8" fmla="*/ 87976 w 351902"/>
              <a:gd name="connsiteY8" fmla="*/ 175951 h 351902"/>
              <a:gd name="connsiteX9" fmla="*/ 175951 w 351902"/>
              <a:gd name="connsiteY9" fmla="*/ 87976 h 351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2" h="351902">
                <a:moveTo>
                  <a:pt x="175951" y="351903"/>
                </a:moveTo>
                <a:cubicBezTo>
                  <a:pt x="273125" y="351903"/>
                  <a:pt x="351903" y="273125"/>
                  <a:pt x="351903" y="175951"/>
                </a:cubicBezTo>
                <a:cubicBezTo>
                  <a:pt x="351903" y="78778"/>
                  <a:pt x="273125" y="0"/>
                  <a:pt x="175951" y="0"/>
                </a:cubicBezTo>
                <a:cubicBezTo>
                  <a:pt x="78778" y="0"/>
                  <a:pt x="0" y="78778"/>
                  <a:pt x="0" y="175951"/>
                </a:cubicBezTo>
                <a:cubicBezTo>
                  <a:pt x="0" y="273125"/>
                  <a:pt x="78778" y="351903"/>
                  <a:pt x="175951" y="351903"/>
                </a:cubicBezTo>
                <a:close/>
                <a:moveTo>
                  <a:pt x="175951" y="87976"/>
                </a:moveTo>
                <a:cubicBezTo>
                  <a:pt x="224540" y="87976"/>
                  <a:pt x="263927" y="127362"/>
                  <a:pt x="263927" y="175951"/>
                </a:cubicBezTo>
                <a:cubicBezTo>
                  <a:pt x="263927" y="224540"/>
                  <a:pt x="224540" y="263927"/>
                  <a:pt x="175951" y="263927"/>
                </a:cubicBezTo>
                <a:cubicBezTo>
                  <a:pt x="127362" y="263927"/>
                  <a:pt x="87976" y="224540"/>
                  <a:pt x="87976" y="175951"/>
                </a:cubicBezTo>
                <a:cubicBezTo>
                  <a:pt x="87976" y="127362"/>
                  <a:pt x="127362" y="87976"/>
                  <a:pt x="175951" y="87976"/>
                </a:cubicBezTo>
                <a:close/>
              </a:path>
            </a:pathLst>
          </a:custGeom>
          <a:solidFill>
            <a:srgbClr val="000000"/>
          </a:solidFill>
          <a:ln w="43954" cap="flat">
            <a:solidFill>
              <a:schemeClr val="bg1"/>
            </a:solid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32468685-CB95-7D08-3A6D-1C2D9406CFCA}"/>
              </a:ext>
            </a:extLst>
          </p:cNvPr>
          <p:cNvSpPr/>
          <p:nvPr/>
        </p:nvSpPr>
        <p:spPr>
          <a:xfrm>
            <a:off x="10999283" y="3893496"/>
            <a:ext cx="609627" cy="1143683"/>
          </a:xfrm>
          <a:custGeom>
            <a:avLst/>
            <a:gdLst>
              <a:gd name="connsiteX0" fmla="*/ 436755 w 609627"/>
              <a:gd name="connsiteY0" fmla="*/ 43988 h 1143683"/>
              <a:gd name="connsiteX1" fmla="*/ 392767 w 609627"/>
              <a:gd name="connsiteY1" fmla="*/ 0 h 1143683"/>
              <a:gd name="connsiteX2" fmla="*/ 392767 w 609627"/>
              <a:gd name="connsiteY2" fmla="*/ 0 h 1143683"/>
              <a:gd name="connsiteX3" fmla="*/ 348779 w 609627"/>
              <a:gd name="connsiteY3" fmla="*/ 43988 h 1143683"/>
              <a:gd name="connsiteX4" fmla="*/ 348779 w 609627"/>
              <a:gd name="connsiteY4" fmla="*/ 245892 h 1143683"/>
              <a:gd name="connsiteX5" fmla="*/ 483910 w 609627"/>
              <a:gd name="connsiteY5" fmla="*/ 615829 h 1143683"/>
              <a:gd name="connsiteX6" fmla="*/ 125761 w 609627"/>
              <a:gd name="connsiteY6" fmla="*/ 615829 h 1143683"/>
              <a:gd name="connsiteX7" fmla="*/ 260804 w 609627"/>
              <a:gd name="connsiteY7" fmla="*/ 245848 h 1143683"/>
              <a:gd name="connsiteX8" fmla="*/ 260804 w 609627"/>
              <a:gd name="connsiteY8" fmla="*/ 238106 h 1143683"/>
              <a:gd name="connsiteX9" fmla="*/ 260804 w 609627"/>
              <a:gd name="connsiteY9" fmla="*/ 238106 h 1143683"/>
              <a:gd name="connsiteX10" fmla="*/ 260804 w 609627"/>
              <a:gd name="connsiteY10" fmla="*/ 43988 h 1143683"/>
              <a:gd name="connsiteX11" fmla="*/ 216816 w 609627"/>
              <a:gd name="connsiteY11" fmla="*/ 0 h 1143683"/>
              <a:gd name="connsiteX12" fmla="*/ 216816 w 609627"/>
              <a:gd name="connsiteY12" fmla="*/ 0 h 1143683"/>
              <a:gd name="connsiteX13" fmla="*/ 172828 w 609627"/>
              <a:gd name="connsiteY13" fmla="*/ 43988 h 1143683"/>
              <a:gd name="connsiteX14" fmla="*/ 172828 w 609627"/>
              <a:gd name="connsiteY14" fmla="*/ 230364 h 1143683"/>
              <a:gd name="connsiteX15" fmla="*/ 0 w 609627"/>
              <a:gd name="connsiteY15" fmla="*/ 703805 h 1143683"/>
              <a:gd name="connsiteX16" fmla="*/ 172828 w 609627"/>
              <a:gd name="connsiteY16" fmla="*/ 703805 h 1143683"/>
              <a:gd name="connsiteX17" fmla="*/ 172828 w 609627"/>
              <a:gd name="connsiteY17" fmla="*/ 1143683 h 1143683"/>
              <a:gd name="connsiteX18" fmla="*/ 260804 w 609627"/>
              <a:gd name="connsiteY18" fmla="*/ 1143683 h 1143683"/>
              <a:gd name="connsiteX19" fmla="*/ 260804 w 609627"/>
              <a:gd name="connsiteY19" fmla="*/ 703805 h 1143683"/>
              <a:gd name="connsiteX20" fmla="*/ 348779 w 609627"/>
              <a:gd name="connsiteY20" fmla="*/ 703805 h 1143683"/>
              <a:gd name="connsiteX21" fmla="*/ 348779 w 609627"/>
              <a:gd name="connsiteY21" fmla="*/ 1143683 h 1143683"/>
              <a:gd name="connsiteX22" fmla="*/ 436755 w 609627"/>
              <a:gd name="connsiteY22" fmla="*/ 1143683 h 1143683"/>
              <a:gd name="connsiteX23" fmla="*/ 436755 w 609627"/>
              <a:gd name="connsiteY23" fmla="*/ 703805 h 1143683"/>
              <a:gd name="connsiteX24" fmla="*/ 609627 w 609627"/>
              <a:gd name="connsiteY24" fmla="*/ 703805 h 1143683"/>
              <a:gd name="connsiteX25" fmla="*/ 436755 w 609627"/>
              <a:gd name="connsiteY25" fmla="*/ 230276 h 114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9627" h="1143683">
                <a:moveTo>
                  <a:pt x="436755" y="43988"/>
                </a:moveTo>
                <a:cubicBezTo>
                  <a:pt x="436755" y="19693"/>
                  <a:pt x="417062" y="0"/>
                  <a:pt x="392767" y="0"/>
                </a:cubicBezTo>
                <a:lnTo>
                  <a:pt x="392767" y="0"/>
                </a:lnTo>
                <a:cubicBezTo>
                  <a:pt x="368473" y="0"/>
                  <a:pt x="348779" y="19693"/>
                  <a:pt x="348779" y="43988"/>
                </a:cubicBezTo>
                <a:lnTo>
                  <a:pt x="348779" y="245892"/>
                </a:lnTo>
                <a:lnTo>
                  <a:pt x="483910" y="615829"/>
                </a:lnTo>
                <a:lnTo>
                  <a:pt x="125761" y="615829"/>
                </a:lnTo>
                <a:lnTo>
                  <a:pt x="260804" y="245848"/>
                </a:lnTo>
                <a:lnTo>
                  <a:pt x="260804" y="238106"/>
                </a:lnTo>
                <a:lnTo>
                  <a:pt x="260804" y="238106"/>
                </a:lnTo>
                <a:lnTo>
                  <a:pt x="260804" y="43988"/>
                </a:lnTo>
                <a:cubicBezTo>
                  <a:pt x="260804" y="19693"/>
                  <a:pt x="241110" y="0"/>
                  <a:pt x="216816" y="0"/>
                </a:cubicBezTo>
                <a:lnTo>
                  <a:pt x="216816" y="0"/>
                </a:lnTo>
                <a:cubicBezTo>
                  <a:pt x="192522" y="0"/>
                  <a:pt x="172828" y="19693"/>
                  <a:pt x="172828" y="43988"/>
                </a:cubicBezTo>
                <a:lnTo>
                  <a:pt x="172828" y="230364"/>
                </a:lnTo>
                <a:lnTo>
                  <a:pt x="0" y="703805"/>
                </a:lnTo>
                <a:lnTo>
                  <a:pt x="172828" y="703805"/>
                </a:lnTo>
                <a:lnTo>
                  <a:pt x="172828" y="1143683"/>
                </a:lnTo>
                <a:lnTo>
                  <a:pt x="260804" y="1143683"/>
                </a:lnTo>
                <a:lnTo>
                  <a:pt x="260804" y="703805"/>
                </a:lnTo>
                <a:lnTo>
                  <a:pt x="348779" y="703805"/>
                </a:lnTo>
                <a:lnTo>
                  <a:pt x="348779" y="1143683"/>
                </a:lnTo>
                <a:lnTo>
                  <a:pt x="436755" y="1143683"/>
                </a:lnTo>
                <a:lnTo>
                  <a:pt x="436755" y="703805"/>
                </a:lnTo>
                <a:lnTo>
                  <a:pt x="609627" y="703805"/>
                </a:lnTo>
                <a:lnTo>
                  <a:pt x="436755" y="230276"/>
                </a:lnTo>
                <a:close/>
              </a:path>
            </a:pathLst>
          </a:custGeom>
          <a:solidFill>
            <a:srgbClr val="000000"/>
          </a:solidFill>
          <a:ln w="43954" cap="flat">
            <a:solidFill>
              <a:schemeClr val="bg1"/>
            </a:solidFill>
            <a:prstDash val="solid"/>
            <a:miter/>
          </a:ln>
        </p:spPr>
        <p:txBody>
          <a:bodyPr rtlCol="0" anchor="ctr"/>
          <a:lstStyle/>
          <a:p>
            <a:endParaRPr lang="en-IN"/>
          </a:p>
        </p:txBody>
      </p:sp>
      <p:sp>
        <p:nvSpPr>
          <p:cNvPr id="32" name="TextBox 31">
            <a:extLst>
              <a:ext uri="{FF2B5EF4-FFF2-40B4-BE49-F238E27FC236}">
                <a16:creationId xmlns:a16="http://schemas.microsoft.com/office/drawing/2014/main" id="{B0DAD606-B10A-AA40-553C-8E57E38F132B}"/>
              </a:ext>
            </a:extLst>
          </p:cNvPr>
          <p:cNvSpPr txBox="1"/>
          <p:nvPr/>
        </p:nvSpPr>
        <p:spPr>
          <a:xfrm>
            <a:off x="539247" y="1694105"/>
            <a:ext cx="6813764" cy="4203715"/>
          </a:xfrm>
          <a:prstGeom prst="rect">
            <a:avLst/>
          </a:prstGeom>
          <a:noFill/>
        </p:spPr>
        <p:txBody>
          <a:bodyPr wrap="square" rtlCol="0">
            <a:spAutoFit/>
          </a:bodyPr>
          <a:lstStyle/>
          <a:p>
            <a:pPr algn="l">
              <a:lnSpc>
                <a:spcPct val="150000"/>
              </a:lnSpc>
              <a:buFont typeface="+mj-lt"/>
              <a:buAutoNum type="arabicPeriod"/>
            </a:pPr>
            <a:r>
              <a:rPr lang="en-IN" sz="2000" i="0" dirty="0">
                <a:solidFill>
                  <a:srgbClr val="D1D5DB"/>
                </a:solidFill>
                <a:effectLst/>
                <a:latin typeface="Poppins" panose="00000500000000000000" pitchFamily="2" charset="0"/>
                <a:cs typeface="Poppins" panose="00000500000000000000" pitchFamily="2" charset="0"/>
              </a:rPr>
              <a:t>Customers: Existing and potential users of various age groups.</a:t>
            </a:r>
          </a:p>
          <a:p>
            <a:pPr algn="l">
              <a:lnSpc>
                <a:spcPct val="150000"/>
              </a:lnSpc>
              <a:buFont typeface="+mj-lt"/>
              <a:buAutoNum type="arabicPeriod"/>
            </a:pPr>
            <a:r>
              <a:rPr lang="en-IN" sz="2000" i="0" dirty="0">
                <a:solidFill>
                  <a:srgbClr val="D1D5DB"/>
                </a:solidFill>
                <a:effectLst/>
                <a:latin typeface="Poppins" panose="00000500000000000000" pitchFamily="2" charset="0"/>
                <a:cs typeface="Poppins" panose="00000500000000000000" pitchFamily="2" charset="0"/>
              </a:rPr>
              <a:t>Business Pros: Account holders managing business   finances.</a:t>
            </a:r>
          </a:p>
          <a:p>
            <a:pPr algn="l">
              <a:lnSpc>
                <a:spcPct val="150000"/>
              </a:lnSpc>
              <a:buFont typeface="+mj-lt"/>
              <a:buAutoNum type="arabicPeriod"/>
            </a:pPr>
            <a:r>
              <a:rPr lang="en-IN" sz="2000" i="0" dirty="0">
                <a:solidFill>
                  <a:srgbClr val="D1D5DB"/>
                </a:solidFill>
                <a:effectLst/>
                <a:latin typeface="Poppins" panose="00000500000000000000" pitchFamily="2" charset="0"/>
                <a:cs typeface="Poppins" panose="00000500000000000000" pitchFamily="2" charset="0"/>
              </a:rPr>
              <a:t>Mobile Users: Those who prefer mobile banking.</a:t>
            </a:r>
          </a:p>
          <a:p>
            <a:pPr algn="l">
              <a:lnSpc>
                <a:spcPct val="150000"/>
              </a:lnSpc>
              <a:buFont typeface="+mj-lt"/>
              <a:buAutoNum type="arabicPeriod"/>
            </a:pPr>
            <a:r>
              <a:rPr lang="en-IN" sz="2000" i="0" dirty="0">
                <a:solidFill>
                  <a:srgbClr val="D1D5DB"/>
                </a:solidFill>
                <a:effectLst/>
                <a:latin typeface="Poppins" panose="00000500000000000000" pitchFamily="2" charset="0"/>
                <a:cs typeface="Poppins" panose="00000500000000000000" pitchFamily="2" charset="0"/>
              </a:rPr>
              <a:t>Tech Enthusiasts: Early adopters of app features.</a:t>
            </a:r>
          </a:p>
          <a:p>
            <a:pPr algn="l">
              <a:lnSpc>
                <a:spcPct val="150000"/>
              </a:lnSpc>
              <a:buFont typeface="+mj-lt"/>
              <a:buAutoNum type="arabicPeriod"/>
            </a:pPr>
            <a:r>
              <a:rPr lang="en-IN" sz="2000" i="0" dirty="0">
                <a:solidFill>
                  <a:srgbClr val="D1D5DB"/>
                </a:solidFill>
                <a:effectLst/>
                <a:latin typeface="Poppins" panose="00000500000000000000" pitchFamily="2" charset="0"/>
                <a:cs typeface="Poppins" panose="00000500000000000000" pitchFamily="2" charset="0"/>
              </a:rPr>
              <a:t>Elderly Users: Ensuring accessibility for seniors.</a:t>
            </a:r>
          </a:p>
          <a:p>
            <a:pPr algn="l">
              <a:lnSpc>
                <a:spcPct val="150000"/>
              </a:lnSpc>
              <a:buFont typeface="+mj-lt"/>
              <a:buAutoNum type="arabicPeriod"/>
            </a:pPr>
            <a:r>
              <a:rPr lang="en-IN" sz="2000" i="0" dirty="0">
                <a:solidFill>
                  <a:srgbClr val="D1D5DB"/>
                </a:solidFill>
                <a:effectLst/>
                <a:latin typeface="Poppins" panose="00000500000000000000" pitchFamily="2" charset="0"/>
                <a:cs typeface="Poppins" panose="00000500000000000000" pitchFamily="2" charset="0"/>
              </a:rPr>
              <a:t>Learners: Users seeking financial education.</a:t>
            </a:r>
          </a:p>
          <a:p>
            <a:pPr algn="l">
              <a:lnSpc>
                <a:spcPct val="150000"/>
              </a:lnSpc>
              <a:buFont typeface="+mj-lt"/>
              <a:buAutoNum type="arabicPeriod"/>
            </a:pPr>
            <a:r>
              <a:rPr lang="en-IN" sz="2000" i="0" dirty="0">
                <a:solidFill>
                  <a:srgbClr val="D1D5DB"/>
                </a:solidFill>
                <a:effectLst/>
                <a:latin typeface="Poppins" panose="00000500000000000000" pitchFamily="2" charset="0"/>
                <a:cs typeface="Poppins" panose="00000500000000000000" pitchFamily="2" charset="0"/>
              </a:rPr>
              <a:t>Prospective Customers: Attracting new users.</a:t>
            </a:r>
          </a:p>
        </p:txBody>
      </p:sp>
    </p:spTree>
    <p:extLst>
      <p:ext uri="{BB962C8B-B14F-4D97-AF65-F5344CB8AC3E}">
        <p14:creationId xmlns:p14="http://schemas.microsoft.com/office/powerpoint/2010/main" val="39730307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9"/>
                                        </p:tgtEl>
                                        <p:attrNameLst>
                                          <p:attrName>r</p:attrName>
                                        </p:attrNameLst>
                                      </p:cBhvr>
                                    </p:animRot>
                                    <p:animRot by="-240000">
                                      <p:cBhvr>
                                        <p:cTn id="13" dur="200" fill="hold">
                                          <p:stCondLst>
                                            <p:cond delay="200"/>
                                          </p:stCondLst>
                                        </p:cTn>
                                        <p:tgtEl>
                                          <p:spTgt spid="9"/>
                                        </p:tgtEl>
                                        <p:attrNameLst>
                                          <p:attrName>r</p:attrName>
                                        </p:attrNameLst>
                                      </p:cBhvr>
                                    </p:animRot>
                                    <p:animRot by="240000">
                                      <p:cBhvr>
                                        <p:cTn id="14" dur="200" fill="hold">
                                          <p:stCondLst>
                                            <p:cond delay="400"/>
                                          </p:stCondLst>
                                        </p:cTn>
                                        <p:tgtEl>
                                          <p:spTgt spid="9"/>
                                        </p:tgtEl>
                                        <p:attrNameLst>
                                          <p:attrName>r</p:attrName>
                                        </p:attrNameLst>
                                      </p:cBhvr>
                                    </p:animRot>
                                    <p:animRot by="-240000">
                                      <p:cBhvr>
                                        <p:cTn id="15" dur="200" fill="hold">
                                          <p:stCondLst>
                                            <p:cond delay="600"/>
                                          </p:stCondLst>
                                        </p:cTn>
                                        <p:tgtEl>
                                          <p:spTgt spid="9"/>
                                        </p:tgtEl>
                                        <p:attrNameLst>
                                          <p:attrName>r</p:attrName>
                                        </p:attrNameLst>
                                      </p:cBhvr>
                                    </p:animRot>
                                    <p:animRot by="120000">
                                      <p:cBhvr>
                                        <p:cTn id="16" dur="200" fill="hold">
                                          <p:stCondLst>
                                            <p:cond delay="800"/>
                                          </p:stCondLst>
                                        </p:cTn>
                                        <p:tgtEl>
                                          <p:spTgt spid="9"/>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10"/>
                                        </p:tgtEl>
                                        <p:attrNameLst>
                                          <p:attrName>r</p:attrName>
                                        </p:attrNameLst>
                                      </p:cBhvr>
                                    </p:animRot>
                                    <p:animRot by="-240000">
                                      <p:cBhvr>
                                        <p:cTn id="19" dur="200" fill="hold">
                                          <p:stCondLst>
                                            <p:cond delay="200"/>
                                          </p:stCondLst>
                                        </p:cTn>
                                        <p:tgtEl>
                                          <p:spTgt spid="10"/>
                                        </p:tgtEl>
                                        <p:attrNameLst>
                                          <p:attrName>r</p:attrName>
                                        </p:attrNameLst>
                                      </p:cBhvr>
                                    </p:animRot>
                                    <p:animRot by="240000">
                                      <p:cBhvr>
                                        <p:cTn id="20" dur="200" fill="hold">
                                          <p:stCondLst>
                                            <p:cond delay="400"/>
                                          </p:stCondLst>
                                        </p:cTn>
                                        <p:tgtEl>
                                          <p:spTgt spid="10"/>
                                        </p:tgtEl>
                                        <p:attrNameLst>
                                          <p:attrName>r</p:attrName>
                                        </p:attrNameLst>
                                      </p:cBhvr>
                                    </p:animRot>
                                    <p:animRot by="-240000">
                                      <p:cBhvr>
                                        <p:cTn id="21" dur="200" fill="hold">
                                          <p:stCondLst>
                                            <p:cond delay="600"/>
                                          </p:stCondLst>
                                        </p:cTn>
                                        <p:tgtEl>
                                          <p:spTgt spid="10"/>
                                        </p:tgtEl>
                                        <p:attrNameLst>
                                          <p:attrName>r</p:attrName>
                                        </p:attrNameLst>
                                      </p:cBhvr>
                                    </p:animRot>
                                    <p:animRot by="120000">
                                      <p:cBhvr>
                                        <p:cTn id="22" dur="200" fill="hold">
                                          <p:stCondLst>
                                            <p:cond delay="800"/>
                                          </p:stCondLst>
                                        </p:cTn>
                                        <p:tgtEl>
                                          <p:spTgt spid="10"/>
                                        </p:tgtEl>
                                        <p:attrNameLst>
                                          <p:attrName>r</p:attrName>
                                        </p:attrNameLst>
                                      </p:cBhvr>
                                    </p:animRot>
                                  </p:childTnLst>
                                </p:cTn>
                              </p:par>
                              <p:par>
                                <p:cTn id="23" presetID="32" presetClass="emph" presetSubtype="0" fill="hold" grpId="0" nodeType="withEffect">
                                  <p:stCondLst>
                                    <p:cond delay="0"/>
                                  </p:stCondLst>
                                  <p:childTnLst>
                                    <p:animRot by="120000">
                                      <p:cBhvr>
                                        <p:cTn id="24" dur="100" fill="hold">
                                          <p:stCondLst>
                                            <p:cond delay="0"/>
                                          </p:stCondLst>
                                        </p:cTn>
                                        <p:tgtEl>
                                          <p:spTgt spid="11"/>
                                        </p:tgtEl>
                                        <p:attrNameLst>
                                          <p:attrName>r</p:attrName>
                                        </p:attrNameLst>
                                      </p:cBhvr>
                                    </p:animRot>
                                    <p:animRot by="-240000">
                                      <p:cBhvr>
                                        <p:cTn id="25" dur="200" fill="hold">
                                          <p:stCondLst>
                                            <p:cond delay="200"/>
                                          </p:stCondLst>
                                        </p:cTn>
                                        <p:tgtEl>
                                          <p:spTgt spid="11"/>
                                        </p:tgtEl>
                                        <p:attrNameLst>
                                          <p:attrName>r</p:attrName>
                                        </p:attrNameLst>
                                      </p:cBhvr>
                                    </p:animRot>
                                    <p:animRot by="240000">
                                      <p:cBhvr>
                                        <p:cTn id="26" dur="200" fill="hold">
                                          <p:stCondLst>
                                            <p:cond delay="400"/>
                                          </p:stCondLst>
                                        </p:cTn>
                                        <p:tgtEl>
                                          <p:spTgt spid="11"/>
                                        </p:tgtEl>
                                        <p:attrNameLst>
                                          <p:attrName>r</p:attrName>
                                        </p:attrNameLst>
                                      </p:cBhvr>
                                    </p:animRot>
                                    <p:animRot by="-240000">
                                      <p:cBhvr>
                                        <p:cTn id="27" dur="200" fill="hold">
                                          <p:stCondLst>
                                            <p:cond delay="600"/>
                                          </p:stCondLst>
                                        </p:cTn>
                                        <p:tgtEl>
                                          <p:spTgt spid="11"/>
                                        </p:tgtEl>
                                        <p:attrNameLst>
                                          <p:attrName>r</p:attrName>
                                        </p:attrNameLst>
                                      </p:cBhvr>
                                    </p:animRot>
                                    <p:animRot by="120000">
                                      <p:cBhvr>
                                        <p:cTn id="28" dur="200" fill="hold">
                                          <p:stCondLst>
                                            <p:cond delay="800"/>
                                          </p:stCondLst>
                                        </p:cTn>
                                        <p:tgtEl>
                                          <p:spTgt spid="11"/>
                                        </p:tgtEl>
                                        <p:attrNameLst>
                                          <p:attrName>r</p:attrName>
                                        </p:attrNameLst>
                                      </p:cBhvr>
                                    </p:animRot>
                                  </p:childTnLst>
                                </p:cTn>
                              </p:par>
                              <p:par>
                                <p:cTn id="29" presetID="32" presetClass="emph" presetSubtype="0" fill="hold" grpId="0" nodeType="withEffect">
                                  <p:stCondLst>
                                    <p:cond delay="0"/>
                                  </p:stCondLst>
                                  <p:childTnLst>
                                    <p:animRot by="120000">
                                      <p:cBhvr>
                                        <p:cTn id="30" dur="100" fill="hold">
                                          <p:stCondLst>
                                            <p:cond delay="0"/>
                                          </p:stCondLst>
                                        </p:cTn>
                                        <p:tgtEl>
                                          <p:spTgt spid="12"/>
                                        </p:tgtEl>
                                        <p:attrNameLst>
                                          <p:attrName>r</p:attrName>
                                        </p:attrNameLst>
                                      </p:cBhvr>
                                    </p:animRot>
                                    <p:animRot by="-240000">
                                      <p:cBhvr>
                                        <p:cTn id="31" dur="200" fill="hold">
                                          <p:stCondLst>
                                            <p:cond delay="200"/>
                                          </p:stCondLst>
                                        </p:cTn>
                                        <p:tgtEl>
                                          <p:spTgt spid="12"/>
                                        </p:tgtEl>
                                        <p:attrNameLst>
                                          <p:attrName>r</p:attrName>
                                        </p:attrNameLst>
                                      </p:cBhvr>
                                    </p:animRot>
                                    <p:animRot by="240000">
                                      <p:cBhvr>
                                        <p:cTn id="32" dur="200" fill="hold">
                                          <p:stCondLst>
                                            <p:cond delay="400"/>
                                          </p:stCondLst>
                                        </p:cTn>
                                        <p:tgtEl>
                                          <p:spTgt spid="12"/>
                                        </p:tgtEl>
                                        <p:attrNameLst>
                                          <p:attrName>r</p:attrName>
                                        </p:attrNameLst>
                                      </p:cBhvr>
                                    </p:animRot>
                                    <p:animRot by="-240000">
                                      <p:cBhvr>
                                        <p:cTn id="33" dur="200" fill="hold">
                                          <p:stCondLst>
                                            <p:cond delay="600"/>
                                          </p:stCondLst>
                                        </p:cTn>
                                        <p:tgtEl>
                                          <p:spTgt spid="12"/>
                                        </p:tgtEl>
                                        <p:attrNameLst>
                                          <p:attrName>r</p:attrName>
                                        </p:attrNameLst>
                                      </p:cBhvr>
                                    </p:animRot>
                                    <p:animRot by="120000">
                                      <p:cBhvr>
                                        <p:cTn id="34" dur="200" fill="hold">
                                          <p:stCondLst>
                                            <p:cond delay="800"/>
                                          </p:stCondLst>
                                        </p:cTn>
                                        <p:tgtEl>
                                          <p:spTgt spid="12"/>
                                        </p:tgtEl>
                                        <p:attrNameLst>
                                          <p:attrName>r</p:attrName>
                                        </p:attrNameLst>
                                      </p:cBhvr>
                                    </p:animRot>
                                  </p:childTnLst>
                                </p:cTn>
                              </p:par>
                              <p:par>
                                <p:cTn id="35" presetID="32" presetClass="emph" presetSubtype="0" fill="hold" grpId="0" nodeType="withEffect">
                                  <p:stCondLst>
                                    <p:cond delay="0"/>
                                  </p:stCondLst>
                                  <p:childTnLst>
                                    <p:animRot by="120000">
                                      <p:cBhvr>
                                        <p:cTn id="36" dur="100" fill="hold">
                                          <p:stCondLst>
                                            <p:cond delay="0"/>
                                          </p:stCondLst>
                                        </p:cTn>
                                        <p:tgtEl>
                                          <p:spTgt spid="13"/>
                                        </p:tgtEl>
                                        <p:attrNameLst>
                                          <p:attrName>r</p:attrName>
                                        </p:attrNameLst>
                                      </p:cBhvr>
                                    </p:animRot>
                                    <p:animRot by="-240000">
                                      <p:cBhvr>
                                        <p:cTn id="37" dur="200" fill="hold">
                                          <p:stCondLst>
                                            <p:cond delay="200"/>
                                          </p:stCondLst>
                                        </p:cTn>
                                        <p:tgtEl>
                                          <p:spTgt spid="13"/>
                                        </p:tgtEl>
                                        <p:attrNameLst>
                                          <p:attrName>r</p:attrName>
                                        </p:attrNameLst>
                                      </p:cBhvr>
                                    </p:animRot>
                                    <p:animRot by="240000">
                                      <p:cBhvr>
                                        <p:cTn id="38" dur="200" fill="hold">
                                          <p:stCondLst>
                                            <p:cond delay="400"/>
                                          </p:stCondLst>
                                        </p:cTn>
                                        <p:tgtEl>
                                          <p:spTgt spid="13"/>
                                        </p:tgtEl>
                                        <p:attrNameLst>
                                          <p:attrName>r</p:attrName>
                                        </p:attrNameLst>
                                      </p:cBhvr>
                                    </p:animRot>
                                    <p:animRot by="-240000">
                                      <p:cBhvr>
                                        <p:cTn id="39" dur="200" fill="hold">
                                          <p:stCondLst>
                                            <p:cond delay="600"/>
                                          </p:stCondLst>
                                        </p:cTn>
                                        <p:tgtEl>
                                          <p:spTgt spid="13"/>
                                        </p:tgtEl>
                                        <p:attrNameLst>
                                          <p:attrName>r</p:attrName>
                                        </p:attrNameLst>
                                      </p:cBhvr>
                                    </p:animRot>
                                    <p:animRot by="120000">
                                      <p:cBhvr>
                                        <p:cTn id="40" dur="200" fill="hold">
                                          <p:stCondLst>
                                            <p:cond delay="800"/>
                                          </p:stCondLst>
                                        </p:cTn>
                                        <p:tgtEl>
                                          <p:spTgt spid="13"/>
                                        </p:tgtEl>
                                        <p:attrNameLst>
                                          <p:attrName>r</p:attrName>
                                        </p:attrNameLst>
                                      </p:cBhvr>
                                    </p:animRot>
                                  </p:childTnLst>
                                </p:cTn>
                              </p:par>
                              <p:par>
                                <p:cTn id="41" presetID="32" presetClass="emph" presetSubtype="0" fill="hold" grpId="0" nodeType="withEffect">
                                  <p:stCondLst>
                                    <p:cond delay="0"/>
                                  </p:stCondLst>
                                  <p:childTnLst>
                                    <p:animRot by="120000">
                                      <p:cBhvr>
                                        <p:cTn id="42" dur="100" fill="hold">
                                          <p:stCondLst>
                                            <p:cond delay="0"/>
                                          </p:stCondLst>
                                        </p:cTn>
                                        <p:tgtEl>
                                          <p:spTgt spid="14"/>
                                        </p:tgtEl>
                                        <p:attrNameLst>
                                          <p:attrName>r</p:attrName>
                                        </p:attrNameLst>
                                      </p:cBhvr>
                                    </p:animRot>
                                    <p:animRot by="-240000">
                                      <p:cBhvr>
                                        <p:cTn id="43" dur="200" fill="hold">
                                          <p:stCondLst>
                                            <p:cond delay="200"/>
                                          </p:stCondLst>
                                        </p:cTn>
                                        <p:tgtEl>
                                          <p:spTgt spid="14"/>
                                        </p:tgtEl>
                                        <p:attrNameLst>
                                          <p:attrName>r</p:attrName>
                                        </p:attrNameLst>
                                      </p:cBhvr>
                                    </p:animRot>
                                    <p:animRot by="240000">
                                      <p:cBhvr>
                                        <p:cTn id="44" dur="200" fill="hold">
                                          <p:stCondLst>
                                            <p:cond delay="400"/>
                                          </p:stCondLst>
                                        </p:cTn>
                                        <p:tgtEl>
                                          <p:spTgt spid="14"/>
                                        </p:tgtEl>
                                        <p:attrNameLst>
                                          <p:attrName>r</p:attrName>
                                        </p:attrNameLst>
                                      </p:cBhvr>
                                    </p:animRot>
                                    <p:animRot by="-240000">
                                      <p:cBhvr>
                                        <p:cTn id="45" dur="200" fill="hold">
                                          <p:stCondLst>
                                            <p:cond delay="600"/>
                                          </p:stCondLst>
                                        </p:cTn>
                                        <p:tgtEl>
                                          <p:spTgt spid="14"/>
                                        </p:tgtEl>
                                        <p:attrNameLst>
                                          <p:attrName>r</p:attrName>
                                        </p:attrNameLst>
                                      </p:cBhvr>
                                    </p:animRot>
                                    <p:animRot by="120000">
                                      <p:cBhvr>
                                        <p:cTn id="46" dur="200" fill="hold">
                                          <p:stCondLst>
                                            <p:cond delay="800"/>
                                          </p:stCondLst>
                                        </p:cTn>
                                        <p:tgtEl>
                                          <p:spTgt spid="14"/>
                                        </p:tgtEl>
                                        <p:attrNameLst>
                                          <p:attrName>r</p:attrName>
                                        </p:attrNameLst>
                                      </p:cBhvr>
                                    </p:animRot>
                                  </p:childTnLst>
                                </p:cTn>
                              </p:par>
                              <p:par>
                                <p:cTn id="47" presetID="32" presetClass="emph" presetSubtype="0" fill="hold" grpId="0" nodeType="withEffect">
                                  <p:stCondLst>
                                    <p:cond delay="0"/>
                                  </p:stCondLst>
                                  <p:childTnLst>
                                    <p:animRot by="120000">
                                      <p:cBhvr>
                                        <p:cTn id="48" dur="100" fill="hold">
                                          <p:stCondLst>
                                            <p:cond delay="0"/>
                                          </p:stCondLst>
                                        </p:cTn>
                                        <p:tgtEl>
                                          <p:spTgt spid="15"/>
                                        </p:tgtEl>
                                        <p:attrNameLst>
                                          <p:attrName>r</p:attrName>
                                        </p:attrNameLst>
                                      </p:cBhvr>
                                    </p:animRot>
                                    <p:animRot by="-240000">
                                      <p:cBhvr>
                                        <p:cTn id="49" dur="200" fill="hold">
                                          <p:stCondLst>
                                            <p:cond delay="200"/>
                                          </p:stCondLst>
                                        </p:cTn>
                                        <p:tgtEl>
                                          <p:spTgt spid="15"/>
                                        </p:tgtEl>
                                        <p:attrNameLst>
                                          <p:attrName>r</p:attrName>
                                        </p:attrNameLst>
                                      </p:cBhvr>
                                    </p:animRot>
                                    <p:animRot by="240000">
                                      <p:cBhvr>
                                        <p:cTn id="50" dur="200" fill="hold">
                                          <p:stCondLst>
                                            <p:cond delay="400"/>
                                          </p:stCondLst>
                                        </p:cTn>
                                        <p:tgtEl>
                                          <p:spTgt spid="15"/>
                                        </p:tgtEl>
                                        <p:attrNameLst>
                                          <p:attrName>r</p:attrName>
                                        </p:attrNameLst>
                                      </p:cBhvr>
                                    </p:animRot>
                                    <p:animRot by="-240000">
                                      <p:cBhvr>
                                        <p:cTn id="51" dur="200" fill="hold">
                                          <p:stCondLst>
                                            <p:cond delay="600"/>
                                          </p:stCondLst>
                                        </p:cTn>
                                        <p:tgtEl>
                                          <p:spTgt spid="15"/>
                                        </p:tgtEl>
                                        <p:attrNameLst>
                                          <p:attrName>r</p:attrName>
                                        </p:attrNameLst>
                                      </p:cBhvr>
                                    </p:animRot>
                                    <p:animRot by="120000">
                                      <p:cBhvr>
                                        <p:cTn id="52" dur="200" fill="hold">
                                          <p:stCondLst>
                                            <p:cond delay="800"/>
                                          </p:stCondLst>
                                        </p:cTn>
                                        <p:tgtEl>
                                          <p:spTgt spid="15"/>
                                        </p:tgtEl>
                                        <p:attrNameLst>
                                          <p:attrName>r</p:attrName>
                                        </p:attrNameLst>
                                      </p:cBhvr>
                                    </p:animRot>
                                  </p:childTnLst>
                                </p:cTn>
                              </p:par>
                              <p:par>
                                <p:cTn id="53" presetID="32" presetClass="emph" presetSubtype="0" fill="hold" grpId="0" nodeType="withEffect">
                                  <p:stCondLst>
                                    <p:cond delay="0"/>
                                  </p:stCondLst>
                                  <p:childTnLst>
                                    <p:animRot by="120000">
                                      <p:cBhvr>
                                        <p:cTn id="54" dur="100" fill="hold">
                                          <p:stCondLst>
                                            <p:cond delay="0"/>
                                          </p:stCondLst>
                                        </p:cTn>
                                        <p:tgtEl>
                                          <p:spTgt spid="16"/>
                                        </p:tgtEl>
                                        <p:attrNameLst>
                                          <p:attrName>r</p:attrName>
                                        </p:attrNameLst>
                                      </p:cBhvr>
                                    </p:animRot>
                                    <p:animRot by="-240000">
                                      <p:cBhvr>
                                        <p:cTn id="55" dur="200" fill="hold">
                                          <p:stCondLst>
                                            <p:cond delay="200"/>
                                          </p:stCondLst>
                                        </p:cTn>
                                        <p:tgtEl>
                                          <p:spTgt spid="16"/>
                                        </p:tgtEl>
                                        <p:attrNameLst>
                                          <p:attrName>r</p:attrName>
                                        </p:attrNameLst>
                                      </p:cBhvr>
                                    </p:animRot>
                                    <p:animRot by="240000">
                                      <p:cBhvr>
                                        <p:cTn id="56" dur="200" fill="hold">
                                          <p:stCondLst>
                                            <p:cond delay="400"/>
                                          </p:stCondLst>
                                        </p:cTn>
                                        <p:tgtEl>
                                          <p:spTgt spid="16"/>
                                        </p:tgtEl>
                                        <p:attrNameLst>
                                          <p:attrName>r</p:attrName>
                                        </p:attrNameLst>
                                      </p:cBhvr>
                                    </p:animRot>
                                    <p:animRot by="-240000">
                                      <p:cBhvr>
                                        <p:cTn id="57" dur="200" fill="hold">
                                          <p:stCondLst>
                                            <p:cond delay="600"/>
                                          </p:stCondLst>
                                        </p:cTn>
                                        <p:tgtEl>
                                          <p:spTgt spid="16"/>
                                        </p:tgtEl>
                                        <p:attrNameLst>
                                          <p:attrName>r</p:attrName>
                                        </p:attrNameLst>
                                      </p:cBhvr>
                                    </p:animRot>
                                    <p:animRot by="120000">
                                      <p:cBhvr>
                                        <p:cTn id="58" dur="200" fill="hold">
                                          <p:stCondLst>
                                            <p:cond delay="800"/>
                                          </p:stCondLst>
                                        </p:cTn>
                                        <p:tgtEl>
                                          <p:spTgt spid="16"/>
                                        </p:tgtEl>
                                        <p:attrNameLst>
                                          <p:attrName>r</p:attrName>
                                        </p:attrNameLst>
                                      </p:cBhvr>
                                    </p:animRot>
                                  </p:childTnLst>
                                </p:cTn>
                              </p:par>
                              <p:par>
                                <p:cTn id="59" presetID="32" presetClass="emph" presetSubtype="0" fill="hold" grpId="0" nodeType="withEffect">
                                  <p:stCondLst>
                                    <p:cond delay="0"/>
                                  </p:stCondLst>
                                  <p:childTnLst>
                                    <p:animRot by="120000">
                                      <p:cBhvr>
                                        <p:cTn id="60" dur="100" fill="hold">
                                          <p:stCondLst>
                                            <p:cond delay="0"/>
                                          </p:stCondLst>
                                        </p:cTn>
                                        <p:tgtEl>
                                          <p:spTgt spid="17"/>
                                        </p:tgtEl>
                                        <p:attrNameLst>
                                          <p:attrName>r</p:attrName>
                                        </p:attrNameLst>
                                      </p:cBhvr>
                                    </p:animRot>
                                    <p:animRot by="-240000">
                                      <p:cBhvr>
                                        <p:cTn id="61" dur="200" fill="hold">
                                          <p:stCondLst>
                                            <p:cond delay="200"/>
                                          </p:stCondLst>
                                        </p:cTn>
                                        <p:tgtEl>
                                          <p:spTgt spid="17"/>
                                        </p:tgtEl>
                                        <p:attrNameLst>
                                          <p:attrName>r</p:attrName>
                                        </p:attrNameLst>
                                      </p:cBhvr>
                                    </p:animRot>
                                    <p:animRot by="240000">
                                      <p:cBhvr>
                                        <p:cTn id="62" dur="200" fill="hold">
                                          <p:stCondLst>
                                            <p:cond delay="400"/>
                                          </p:stCondLst>
                                        </p:cTn>
                                        <p:tgtEl>
                                          <p:spTgt spid="17"/>
                                        </p:tgtEl>
                                        <p:attrNameLst>
                                          <p:attrName>r</p:attrName>
                                        </p:attrNameLst>
                                      </p:cBhvr>
                                    </p:animRot>
                                    <p:animRot by="-240000">
                                      <p:cBhvr>
                                        <p:cTn id="63" dur="200" fill="hold">
                                          <p:stCondLst>
                                            <p:cond delay="600"/>
                                          </p:stCondLst>
                                        </p:cTn>
                                        <p:tgtEl>
                                          <p:spTgt spid="17"/>
                                        </p:tgtEl>
                                        <p:attrNameLst>
                                          <p:attrName>r</p:attrName>
                                        </p:attrNameLst>
                                      </p:cBhvr>
                                    </p:animRot>
                                    <p:animRot by="120000">
                                      <p:cBhvr>
                                        <p:cTn id="64" dur="200" fill="hold">
                                          <p:stCondLst>
                                            <p:cond delay="800"/>
                                          </p:stCondLst>
                                        </p:cTn>
                                        <p:tgtEl>
                                          <p:spTgt spid="17"/>
                                        </p:tgtEl>
                                        <p:attrNameLst>
                                          <p:attrName>r</p:attrName>
                                        </p:attrNameLst>
                                      </p:cBhvr>
                                    </p:animRot>
                                  </p:childTnLst>
                                </p:cTn>
                              </p:par>
                              <p:par>
                                <p:cTn id="65" presetID="32" presetClass="emph" presetSubtype="0" fill="hold" grpId="0" nodeType="withEffect">
                                  <p:stCondLst>
                                    <p:cond delay="0"/>
                                  </p:stCondLst>
                                  <p:childTnLst>
                                    <p:animRot by="120000">
                                      <p:cBhvr>
                                        <p:cTn id="66" dur="100" fill="hold">
                                          <p:stCondLst>
                                            <p:cond delay="0"/>
                                          </p:stCondLst>
                                        </p:cTn>
                                        <p:tgtEl>
                                          <p:spTgt spid="18"/>
                                        </p:tgtEl>
                                        <p:attrNameLst>
                                          <p:attrName>r</p:attrName>
                                        </p:attrNameLst>
                                      </p:cBhvr>
                                    </p:animRot>
                                    <p:animRot by="-240000">
                                      <p:cBhvr>
                                        <p:cTn id="67" dur="200" fill="hold">
                                          <p:stCondLst>
                                            <p:cond delay="200"/>
                                          </p:stCondLst>
                                        </p:cTn>
                                        <p:tgtEl>
                                          <p:spTgt spid="18"/>
                                        </p:tgtEl>
                                        <p:attrNameLst>
                                          <p:attrName>r</p:attrName>
                                        </p:attrNameLst>
                                      </p:cBhvr>
                                    </p:animRot>
                                    <p:animRot by="240000">
                                      <p:cBhvr>
                                        <p:cTn id="68" dur="200" fill="hold">
                                          <p:stCondLst>
                                            <p:cond delay="400"/>
                                          </p:stCondLst>
                                        </p:cTn>
                                        <p:tgtEl>
                                          <p:spTgt spid="18"/>
                                        </p:tgtEl>
                                        <p:attrNameLst>
                                          <p:attrName>r</p:attrName>
                                        </p:attrNameLst>
                                      </p:cBhvr>
                                    </p:animRot>
                                    <p:animRot by="-240000">
                                      <p:cBhvr>
                                        <p:cTn id="69" dur="200" fill="hold">
                                          <p:stCondLst>
                                            <p:cond delay="600"/>
                                          </p:stCondLst>
                                        </p:cTn>
                                        <p:tgtEl>
                                          <p:spTgt spid="18"/>
                                        </p:tgtEl>
                                        <p:attrNameLst>
                                          <p:attrName>r</p:attrName>
                                        </p:attrNameLst>
                                      </p:cBhvr>
                                    </p:animRot>
                                    <p:animRot by="120000">
                                      <p:cBhvr>
                                        <p:cTn id="70" dur="200" fill="hold">
                                          <p:stCondLst>
                                            <p:cond delay="800"/>
                                          </p:stCondLst>
                                        </p:cTn>
                                        <p:tgtEl>
                                          <p:spTgt spid="18"/>
                                        </p:tgtEl>
                                        <p:attrNameLst>
                                          <p:attrName>r</p:attrName>
                                        </p:attrNameLst>
                                      </p:cBhvr>
                                    </p:animRot>
                                  </p:childTnLst>
                                </p:cTn>
                              </p:par>
                              <p:par>
                                <p:cTn id="71" presetID="32" presetClass="emph" presetSubtype="0" fill="hold" grpId="0" nodeType="withEffect">
                                  <p:stCondLst>
                                    <p:cond delay="0"/>
                                  </p:stCondLst>
                                  <p:childTnLst>
                                    <p:animRot by="120000">
                                      <p:cBhvr>
                                        <p:cTn id="72" dur="100" fill="hold">
                                          <p:stCondLst>
                                            <p:cond delay="0"/>
                                          </p:stCondLst>
                                        </p:cTn>
                                        <p:tgtEl>
                                          <p:spTgt spid="19"/>
                                        </p:tgtEl>
                                        <p:attrNameLst>
                                          <p:attrName>r</p:attrName>
                                        </p:attrNameLst>
                                      </p:cBhvr>
                                    </p:animRot>
                                    <p:animRot by="-240000">
                                      <p:cBhvr>
                                        <p:cTn id="73" dur="200" fill="hold">
                                          <p:stCondLst>
                                            <p:cond delay="200"/>
                                          </p:stCondLst>
                                        </p:cTn>
                                        <p:tgtEl>
                                          <p:spTgt spid="19"/>
                                        </p:tgtEl>
                                        <p:attrNameLst>
                                          <p:attrName>r</p:attrName>
                                        </p:attrNameLst>
                                      </p:cBhvr>
                                    </p:animRot>
                                    <p:animRot by="240000">
                                      <p:cBhvr>
                                        <p:cTn id="74" dur="200" fill="hold">
                                          <p:stCondLst>
                                            <p:cond delay="400"/>
                                          </p:stCondLst>
                                        </p:cTn>
                                        <p:tgtEl>
                                          <p:spTgt spid="19"/>
                                        </p:tgtEl>
                                        <p:attrNameLst>
                                          <p:attrName>r</p:attrName>
                                        </p:attrNameLst>
                                      </p:cBhvr>
                                    </p:animRot>
                                    <p:animRot by="-240000">
                                      <p:cBhvr>
                                        <p:cTn id="75" dur="200" fill="hold">
                                          <p:stCondLst>
                                            <p:cond delay="600"/>
                                          </p:stCondLst>
                                        </p:cTn>
                                        <p:tgtEl>
                                          <p:spTgt spid="19"/>
                                        </p:tgtEl>
                                        <p:attrNameLst>
                                          <p:attrName>r</p:attrName>
                                        </p:attrNameLst>
                                      </p:cBhvr>
                                    </p:animRot>
                                    <p:animRot by="120000">
                                      <p:cBhvr>
                                        <p:cTn id="76" dur="200" fill="hold">
                                          <p:stCondLst>
                                            <p:cond delay="800"/>
                                          </p:stCondLst>
                                        </p:cTn>
                                        <p:tgtEl>
                                          <p:spTgt spid="19"/>
                                        </p:tgtEl>
                                        <p:attrNameLst>
                                          <p:attrName>r</p:attrName>
                                        </p:attrNameLst>
                                      </p:cBhvr>
                                    </p:animRot>
                                  </p:childTnLst>
                                </p:cTn>
                              </p:par>
                              <p:par>
                                <p:cTn id="77" presetID="32" presetClass="emph" presetSubtype="0" fill="hold" grpId="0" nodeType="withEffect">
                                  <p:stCondLst>
                                    <p:cond delay="0"/>
                                  </p:stCondLst>
                                  <p:childTnLst>
                                    <p:animRot by="120000">
                                      <p:cBhvr>
                                        <p:cTn id="78" dur="100" fill="hold">
                                          <p:stCondLst>
                                            <p:cond delay="0"/>
                                          </p:stCondLst>
                                        </p:cTn>
                                        <p:tgtEl>
                                          <p:spTgt spid="20"/>
                                        </p:tgtEl>
                                        <p:attrNameLst>
                                          <p:attrName>r</p:attrName>
                                        </p:attrNameLst>
                                      </p:cBhvr>
                                    </p:animRot>
                                    <p:animRot by="-240000">
                                      <p:cBhvr>
                                        <p:cTn id="79" dur="200" fill="hold">
                                          <p:stCondLst>
                                            <p:cond delay="200"/>
                                          </p:stCondLst>
                                        </p:cTn>
                                        <p:tgtEl>
                                          <p:spTgt spid="20"/>
                                        </p:tgtEl>
                                        <p:attrNameLst>
                                          <p:attrName>r</p:attrName>
                                        </p:attrNameLst>
                                      </p:cBhvr>
                                    </p:animRot>
                                    <p:animRot by="240000">
                                      <p:cBhvr>
                                        <p:cTn id="80" dur="200" fill="hold">
                                          <p:stCondLst>
                                            <p:cond delay="400"/>
                                          </p:stCondLst>
                                        </p:cTn>
                                        <p:tgtEl>
                                          <p:spTgt spid="20"/>
                                        </p:tgtEl>
                                        <p:attrNameLst>
                                          <p:attrName>r</p:attrName>
                                        </p:attrNameLst>
                                      </p:cBhvr>
                                    </p:animRot>
                                    <p:animRot by="-240000">
                                      <p:cBhvr>
                                        <p:cTn id="81" dur="200" fill="hold">
                                          <p:stCondLst>
                                            <p:cond delay="600"/>
                                          </p:stCondLst>
                                        </p:cTn>
                                        <p:tgtEl>
                                          <p:spTgt spid="20"/>
                                        </p:tgtEl>
                                        <p:attrNameLst>
                                          <p:attrName>r</p:attrName>
                                        </p:attrNameLst>
                                      </p:cBhvr>
                                    </p:animRot>
                                    <p:animRot by="120000">
                                      <p:cBhvr>
                                        <p:cTn id="82" dur="200" fill="hold">
                                          <p:stCondLst>
                                            <p:cond delay="800"/>
                                          </p:stCondLst>
                                        </p:cTn>
                                        <p:tgtEl>
                                          <p:spTgt spid="20"/>
                                        </p:tgtEl>
                                        <p:attrNameLst>
                                          <p:attrName>r</p:attrName>
                                        </p:attrNameLst>
                                      </p:cBhvr>
                                    </p:animRot>
                                  </p:childTnLst>
                                </p:cTn>
                              </p:par>
                              <p:par>
                                <p:cTn id="83" presetID="32" presetClass="emph" presetSubtype="0" fill="hold" grpId="0" nodeType="withEffect">
                                  <p:stCondLst>
                                    <p:cond delay="0"/>
                                  </p:stCondLst>
                                  <p:childTnLst>
                                    <p:animRot by="120000">
                                      <p:cBhvr>
                                        <p:cTn id="84" dur="100" fill="hold">
                                          <p:stCondLst>
                                            <p:cond delay="0"/>
                                          </p:stCondLst>
                                        </p:cTn>
                                        <p:tgtEl>
                                          <p:spTgt spid="21"/>
                                        </p:tgtEl>
                                        <p:attrNameLst>
                                          <p:attrName>r</p:attrName>
                                        </p:attrNameLst>
                                      </p:cBhvr>
                                    </p:animRot>
                                    <p:animRot by="-240000">
                                      <p:cBhvr>
                                        <p:cTn id="85" dur="200" fill="hold">
                                          <p:stCondLst>
                                            <p:cond delay="200"/>
                                          </p:stCondLst>
                                        </p:cTn>
                                        <p:tgtEl>
                                          <p:spTgt spid="21"/>
                                        </p:tgtEl>
                                        <p:attrNameLst>
                                          <p:attrName>r</p:attrName>
                                        </p:attrNameLst>
                                      </p:cBhvr>
                                    </p:animRot>
                                    <p:animRot by="240000">
                                      <p:cBhvr>
                                        <p:cTn id="86" dur="200" fill="hold">
                                          <p:stCondLst>
                                            <p:cond delay="400"/>
                                          </p:stCondLst>
                                        </p:cTn>
                                        <p:tgtEl>
                                          <p:spTgt spid="21"/>
                                        </p:tgtEl>
                                        <p:attrNameLst>
                                          <p:attrName>r</p:attrName>
                                        </p:attrNameLst>
                                      </p:cBhvr>
                                    </p:animRot>
                                    <p:animRot by="-240000">
                                      <p:cBhvr>
                                        <p:cTn id="87" dur="200" fill="hold">
                                          <p:stCondLst>
                                            <p:cond delay="600"/>
                                          </p:stCondLst>
                                        </p:cTn>
                                        <p:tgtEl>
                                          <p:spTgt spid="21"/>
                                        </p:tgtEl>
                                        <p:attrNameLst>
                                          <p:attrName>r</p:attrName>
                                        </p:attrNameLst>
                                      </p:cBhvr>
                                    </p:animRot>
                                    <p:animRot by="120000">
                                      <p:cBhvr>
                                        <p:cTn id="88" dur="200" fill="hold">
                                          <p:stCondLst>
                                            <p:cond delay="800"/>
                                          </p:stCondLst>
                                        </p:cTn>
                                        <p:tgtEl>
                                          <p:spTgt spid="21"/>
                                        </p:tgtEl>
                                        <p:attrNameLst>
                                          <p:attrName>r</p:attrName>
                                        </p:attrNameLst>
                                      </p:cBhvr>
                                    </p:animRot>
                                  </p:childTnLst>
                                </p:cTn>
                              </p:par>
                              <p:par>
                                <p:cTn id="89" presetID="32" presetClass="emph" presetSubtype="0" fill="hold" grpId="0" nodeType="withEffect">
                                  <p:stCondLst>
                                    <p:cond delay="0"/>
                                  </p:stCondLst>
                                  <p:childTnLst>
                                    <p:animRot by="120000">
                                      <p:cBhvr>
                                        <p:cTn id="90" dur="100" fill="hold">
                                          <p:stCondLst>
                                            <p:cond delay="0"/>
                                          </p:stCondLst>
                                        </p:cTn>
                                        <p:tgtEl>
                                          <p:spTgt spid="22"/>
                                        </p:tgtEl>
                                        <p:attrNameLst>
                                          <p:attrName>r</p:attrName>
                                        </p:attrNameLst>
                                      </p:cBhvr>
                                    </p:animRot>
                                    <p:animRot by="-240000">
                                      <p:cBhvr>
                                        <p:cTn id="91" dur="200" fill="hold">
                                          <p:stCondLst>
                                            <p:cond delay="200"/>
                                          </p:stCondLst>
                                        </p:cTn>
                                        <p:tgtEl>
                                          <p:spTgt spid="22"/>
                                        </p:tgtEl>
                                        <p:attrNameLst>
                                          <p:attrName>r</p:attrName>
                                        </p:attrNameLst>
                                      </p:cBhvr>
                                    </p:animRot>
                                    <p:animRot by="240000">
                                      <p:cBhvr>
                                        <p:cTn id="92" dur="200" fill="hold">
                                          <p:stCondLst>
                                            <p:cond delay="400"/>
                                          </p:stCondLst>
                                        </p:cTn>
                                        <p:tgtEl>
                                          <p:spTgt spid="22"/>
                                        </p:tgtEl>
                                        <p:attrNameLst>
                                          <p:attrName>r</p:attrName>
                                        </p:attrNameLst>
                                      </p:cBhvr>
                                    </p:animRot>
                                    <p:animRot by="-240000">
                                      <p:cBhvr>
                                        <p:cTn id="93" dur="200" fill="hold">
                                          <p:stCondLst>
                                            <p:cond delay="600"/>
                                          </p:stCondLst>
                                        </p:cTn>
                                        <p:tgtEl>
                                          <p:spTgt spid="22"/>
                                        </p:tgtEl>
                                        <p:attrNameLst>
                                          <p:attrName>r</p:attrName>
                                        </p:attrNameLst>
                                      </p:cBhvr>
                                    </p:animRot>
                                    <p:animRot by="120000">
                                      <p:cBhvr>
                                        <p:cTn id="94" dur="200" fill="hold">
                                          <p:stCondLst>
                                            <p:cond delay="800"/>
                                          </p:stCondLst>
                                        </p:cTn>
                                        <p:tgtEl>
                                          <p:spTgt spid="22"/>
                                        </p:tgtEl>
                                        <p:attrNameLst>
                                          <p:attrName>r</p:attrName>
                                        </p:attrNameLst>
                                      </p:cBhvr>
                                    </p:animRot>
                                  </p:childTnLst>
                                </p:cTn>
                              </p:par>
                              <p:par>
                                <p:cTn id="95" presetID="32" presetClass="emph" presetSubtype="0" fill="hold" grpId="0" nodeType="withEffect">
                                  <p:stCondLst>
                                    <p:cond delay="0"/>
                                  </p:stCondLst>
                                  <p:childTnLst>
                                    <p:animRot by="120000">
                                      <p:cBhvr>
                                        <p:cTn id="96" dur="100" fill="hold">
                                          <p:stCondLst>
                                            <p:cond delay="0"/>
                                          </p:stCondLst>
                                        </p:cTn>
                                        <p:tgtEl>
                                          <p:spTgt spid="23"/>
                                        </p:tgtEl>
                                        <p:attrNameLst>
                                          <p:attrName>r</p:attrName>
                                        </p:attrNameLst>
                                      </p:cBhvr>
                                    </p:animRot>
                                    <p:animRot by="-240000">
                                      <p:cBhvr>
                                        <p:cTn id="97" dur="200" fill="hold">
                                          <p:stCondLst>
                                            <p:cond delay="200"/>
                                          </p:stCondLst>
                                        </p:cTn>
                                        <p:tgtEl>
                                          <p:spTgt spid="23"/>
                                        </p:tgtEl>
                                        <p:attrNameLst>
                                          <p:attrName>r</p:attrName>
                                        </p:attrNameLst>
                                      </p:cBhvr>
                                    </p:animRot>
                                    <p:animRot by="240000">
                                      <p:cBhvr>
                                        <p:cTn id="98" dur="200" fill="hold">
                                          <p:stCondLst>
                                            <p:cond delay="400"/>
                                          </p:stCondLst>
                                        </p:cTn>
                                        <p:tgtEl>
                                          <p:spTgt spid="23"/>
                                        </p:tgtEl>
                                        <p:attrNameLst>
                                          <p:attrName>r</p:attrName>
                                        </p:attrNameLst>
                                      </p:cBhvr>
                                    </p:animRot>
                                    <p:animRot by="-240000">
                                      <p:cBhvr>
                                        <p:cTn id="99" dur="200" fill="hold">
                                          <p:stCondLst>
                                            <p:cond delay="600"/>
                                          </p:stCondLst>
                                        </p:cTn>
                                        <p:tgtEl>
                                          <p:spTgt spid="23"/>
                                        </p:tgtEl>
                                        <p:attrNameLst>
                                          <p:attrName>r</p:attrName>
                                        </p:attrNameLst>
                                      </p:cBhvr>
                                    </p:animRot>
                                    <p:animRot by="120000">
                                      <p:cBhvr>
                                        <p:cTn id="100" dur="200" fill="hold">
                                          <p:stCondLst>
                                            <p:cond delay="800"/>
                                          </p:stCondLst>
                                        </p:cTn>
                                        <p:tgtEl>
                                          <p:spTgt spid="23"/>
                                        </p:tgtEl>
                                        <p:attrNameLst>
                                          <p:attrName>r</p:attrName>
                                        </p:attrNameLst>
                                      </p:cBhvr>
                                    </p:animRot>
                                  </p:childTnLst>
                                </p:cTn>
                              </p:par>
                              <p:par>
                                <p:cTn id="101" presetID="32" presetClass="emph" presetSubtype="0" fill="hold" grpId="0" nodeType="withEffect">
                                  <p:stCondLst>
                                    <p:cond delay="0"/>
                                  </p:stCondLst>
                                  <p:childTnLst>
                                    <p:animRot by="120000">
                                      <p:cBhvr>
                                        <p:cTn id="102" dur="100" fill="hold">
                                          <p:stCondLst>
                                            <p:cond delay="0"/>
                                          </p:stCondLst>
                                        </p:cTn>
                                        <p:tgtEl>
                                          <p:spTgt spid="24"/>
                                        </p:tgtEl>
                                        <p:attrNameLst>
                                          <p:attrName>r</p:attrName>
                                        </p:attrNameLst>
                                      </p:cBhvr>
                                    </p:animRot>
                                    <p:animRot by="-240000">
                                      <p:cBhvr>
                                        <p:cTn id="103" dur="200" fill="hold">
                                          <p:stCondLst>
                                            <p:cond delay="200"/>
                                          </p:stCondLst>
                                        </p:cTn>
                                        <p:tgtEl>
                                          <p:spTgt spid="24"/>
                                        </p:tgtEl>
                                        <p:attrNameLst>
                                          <p:attrName>r</p:attrName>
                                        </p:attrNameLst>
                                      </p:cBhvr>
                                    </p:animRot>
                                    <p:animRot by="240000">
                                      <p:cBhvr>
                                        <p:cTn id="104" dur="200" fill="hold">
                                          <p:stCondLst>
                                            <p:cond delay="400"/>
                                          </p:stCondLst>
                                        </p:cTn>
                                        <p:tgtEl>
                                          <p:spTgt spid="24"/>
                                        </p:tgtEl>
                                        <p:attrNameLst>
                                          <p:attrName>r</p:attrName>
                                        </p:attrNameLst>
                                      </p:cBhvr>
                                    </p:animRot>
                                    <p:animRot by="-240000">
                                      <p:cBhvr>
                                        <p:cTn id="105" dur="200" fill="hold">
                                          <p:stCondLst>
                                            <p:cond delay="600"/>
                                          </p:stCondLst>
                                        </p:cTn>
                                        <p:tgtEl>
                                          <p:spTgt spid="24"/>
                                        </p:tgtEl>
                                        <p:attrNameLst>
                                          <p:attrName>r</p:attrName>
                                        </p:attrNameLst>
                                      </p:cBhvr>
                                    </p:animRot>
                                    <p:animRot by="120000">
                                      <p:cBhvr>
                                        <p:cTn id="106" dur="200" fill="hold">
                                          <p:stCondLst>
                                            <p:cond delay="800"/>
                                          </p:stCondLst>
                                        </p:cTn>
                                        <p:tgtEl>
                                          <p:spTgt spid="24"/>
                                        </p:tgtEl>
                                        <p:attrNameLst>
                                          <p:attrName>r</p:attrName>
                                        </p:attrNameLst>
                                      </p:cBhvr>
                                    </p:animRot>
                                  </p:childTnLst>
                                </p:cTn>
                              </p:par>
                              <p:par>
                                <p:cTn id="107" presetID="32" presetClass="emph" presetSubtype="0" fill="hold" grpId="0" nodeType="withEffect">
                                  <p:stCondLst>
                                    <p:cond delay="0"/>
                                  </p:stCondLst>
                                  <p:childTnLst>
                                    <p:animRot by="120000">
                                      <p:cBhvr>
                                        <p:cTn id="108" dur="100" fill="hold">
                                          <p:stCondLst>
                                            <p:cond delay="0"/>
                                          </p:stCondLst>
                                        </p:cTn>
                                        <p:tgtEl>
                                          <p:spTgt spid="25"/>
                                        </p:tgtEl>
                                        <p:attrNameLst>
                                          <p:attrName>r</p:attrName>
                                        </p:attrNameLst>
                                      </p:cBhvr>
                                    </p:animRot>
                                    <p:animRot by="-240000">
                                      <p:cBhvr>
                                        <p:cTn id="109" dur="200" fill="hold">
                                          <p:stCondLst>
                                            <p:cond delay="200"/>
                                          </p:stCondLst>
                                        </p:cTn>
                                        <p:tgtEl>
                                          <p:spTgt spid="25"/>
                                        </p:tgtEl>
                                        <p:attrNameLst>
                                          <p:attrName>r</p:attrName>
                                        </p:attrNameLst>
                                      </p:cBhvr>
                                    </p:animRot>
                                    <p:animRot by="240000">
                                      <p:cBhvr>
                                        <p:cTn id="110" dur="200" fill="hold">
                                          <p:stCondLst>
                                            <p:cond delay="400"/>
                                          </p:stCondLst>
                                        </p:cTn>
                                        <p:tgtEl>
                                          <p:spTgt spid="25"/>
                                        </p:tgtEl>
                                        <p:attrNameLst>
                                          <p:attrName>r</p:attrName>
                                        </p:attrNameLst>
                                      </p:cBhvr>
                                    </p:animRot>
                                    <p:animRot by="-240000">
                                      <p:cBhvr>
                                        <p:cTn id="111" dur="200" fill="hold">
                                          <p:stCondLst>
                                            <p:cond delay="600"/>
                                          </p:stCondLst>
                                        </p:cTn>
                                        <p:tgtEl>
                                          <p:spTgt spid="25"/>
                                        </p:tgtEl>
                                        <p:attrNameLst>
                                          <p:attrName>r</p:attrName>
                                        </p:attrNameLst>
                                      </p:cBhvr>
                                    </p:animRot>
                                    <p:animRot by="120000">
                                      <p:cBhvr>
                                        <p:cTn id="112" dur="200" fill="hold">
                                          <p:stCondLst>
                                            <p:cond delay="800"/>
                                          </p:stCondLst>
                                        </p:cTn>
                                        <p:tgtEl>
                                          <p:spTgt spid="25"/>
                                        </p:tgtEl>
                                        <p:attrNameLst>
                                          <p:attrName>r</p:attrName>
                                        </p:attrNameLst>
                                      </p:cBhvr>
                                    </p:animRot>
                                  </p:childTnLst>
                                </p:cTn>
                              </p:par>
                              <p:par>
                                <p:cTn id="113" presetID="32" presetClass="emph" presetSubtype="0" fill="hold" grpId="0" nodeType="withEffect">
                                  <p:stCondLst>
                                    <p:cond delay="0"/>
                                  </p:stCondLst>
                                  <p:childTnLst>
                                    <p:animRot by="120000">
                                      <p:cBhvr>
                                        <p:cTn id="114" dur="100" fill="hold">
                                          <p:stCondLst>
                                            <p:cond delay="0"/>
                                          </p:stCondLst>
                                        </p:cTn>
                                        <p:tgtEl>
                                          <p:spTgt spid="26"/>
                                        </p:tgtEl>
                                        <p:attrNameLst>
                                          <p:attrName>r</p:attrName>
                                        </p:attrNameLst>
                                      </p:cBhvr>
                                    </p:animRot>
                                    <p:animRot by="-240000">
                                      <p:cBhvr>
                                        <p:cTn id="115" dur="200" fill="hold">
                                          <p:stCondLst>
                                            <p:cond delay="200"/>
                                          </p:stCondLst>
                                        </p:cTn>
                                        <p:tgtEl>
                                          <p:spTgt spid="26"/>
                                        </p:tgtEl>
                                        <p:attrNameLst>
                                          <p:attrName>r</p:attrName>
                                        </p:attrNameLst>
                                      </p:cBhvr>
                                    </p:animRot>
                                    <p:animRot by="240000">
                                      <p:cBhvr>
                                        <p:cTn id="116" dur="200" fill="hold">
                                          <p:stCondLst>
                                            <p:cond delay="400"/>
                                          </p:stCondLst>
                                        </p:cTn>
                                        <p:tgtEl>
                                          <p:spTgt spid="26"/>
                                        </p:tgtEl>
                                        <p:attrNameLst>
                                          <p:attrName>r</p:attrName>
                                        </p:attrNameLst>
                                      </p:cBhvr>
                                    </p:animRot>
                                    <p:animRot by="-240000">
                                      <p:cBhvr>
                                        <p:cTn id="117" dur="200" fill="hold">
                                          <p:stCondLst>
                                            <p:cond delay="600"/>
                                          </p:stCondLst>
                                        </p:cTn>
                                        <p:tgtEl>
                                          <p:spTgt spid="26"/>
                                        </p:tgtEl>
                                        <p:attrNameLst>
                                          <p:attrName>r</p:attrName>
                                        </p:attrNameLst>
                                      </p:cBhvr>
                                    </p:animRot>
                                    <p:animRot by="120000">
                                      <p:cBhvr>
                                        <p:cTn id="118" dur="200" fill="hold">
                                          <p:stCondLst>
                                            <p:cond delay="800"/>
                                          </p:stCondLst>
                                        </p:cTn>
                                        <p:tgtEl>
                                          <p:spTgt spid="26"/>
                                        </p:tgtEl>
                                        <p:attrNameLst>
                                          <p:attrName>r</p:attrName>
                                        </p:attrNameLst>
                                      </p:cBhvr>
                                    </p:animRot>
                                  </p:childTnLst>
                                </p:cTn>
                              </p:par>
                              <p:par>
                                <p:cTn id="119" presetID="32" presetClass="emph" presetSubtype="0" fill="hold" grpId="0" nodeType="withEffect">
                                  <p:stCondLst>
                                    <p:cond delay="0"/>
                                  </p:stCondLst>
                                  <p:childTnLst>
                                    <p:animRot by="120000">
                                      <p:cBhvr>
                                        <p:cTn id="120" dur="100" fill="hold">
                                          <p:stCondLst>
                                            <p:cond delay="0"/>
                                          </p:stCondLst>
                                        </p:cTn>
                                        <p:tgtEl>
                                          <p:spTgt spid="27"/>
                                        </p:tgtEl>
                                        <p:attrNameLst>
                                          <p:attrName>r</p:attrName>
                                        </p:attrNameLst>
                                      </p:cBhvr>
                                    </p:animRot>
                                    <p:animRot by="-240000">
                                      <p:cBhvr>
                                        <p:cTn id="121" dur="200" fill="hold">
                                          <p:stCondLst>
                                            <p:cond delay="200"/>
                                          </p:stCondLst>
                                        </p:cTn>
                                        <p:tgtEl>
                                          <p:spTgt spid="27"/>
                                        </p:tgtEl>
                                        <p:attrNameLst>
                                          <p:attrName>r</p:attrName>
                                        </p:attrNameLst>
                                      </p:cBhvr>
                                    </p:animRot>
                                    <p:animRot by="240000">
                                      <p:cBhvr>
                                        <p:cTn id="122" dur="200" fill="hold">
                                          <p:stCondLst>
                                            <p:cond delay="400"/>
                                          </p:stCondLst>
                                        </p:cTn>
                                        <p:tgtEl>
                                          <p:spTgt spid="27"/>
                                        </p:tgtEl>
                                        <p:attrNameLst>
                                          <p:attrName>r</p:attrName>
                                        </p:attrNameLst>
                                      </p:cBhvr>
                                    </p:animRot>
                                    <p:animRot by="-240000">
                                      <p:cBhvr>
                                        <p:cTn id="123" dur="200" fill="hold">
                                          <p:stCondLst>
                                            <p:cond delay="600"/>
                                          </p:stCondLst>
                                        </p:cTn>
                                        <p:tgtEl>
                                          <p:spTgt spid="27"/>
                                        </p:tgtEl>
                                        <p:attrNameLst>
                                          <p:attrName>r</p:attrName>
                                        </p:attrNameLst>
                                      </p:cBhvr>
                                    </p:animRot>
                                    <p:animRot by="120000">
                                      <p:cBhvr>
                                        <p:cTn id="124" dur="200" fill="hold">
                                          <p:stCondLst>
                                            <p:cond delay="800"/>
                                          </p:stCondLst>
                                        </p:cTn>
                                        <p:tgtEl>
                                          <p:spTgt spid="27"/>
                                        </p:tgtEl>
                                        <p:attrNameLst>
                                          <p:attrName>r</p:attrName>
                                        </p:attrNameLst>
                                      </p:cBhvr>
                                    </p:animRot>
                                  </p:childTnLst>
                                </p:cTn>
                              </p:par>
                              <p:par>
                                <p:cTn id="125" presetID="32" presetClass="emph" presetSubtype="0" fill="hold" grpId="0" nodeType="withEffect">
                                  <p:stCondLst>
                                    <p:cond delay="0"/>
                                  </p:stCondLst>
                                  <p:childTnLst>
                                    <p:animRot by="120000">
                                      <p:cBhvr>
                                        <p:cTn id="126" dur="100" fill="hold">
                                          <p:stCondLst>
                                            <p:cond delay="0"/>
                                          </p:stCondLst>
                                        </p:cTn>
                                        <p:tgtEl>
                                          <p:spTgt spid="28"/>
                                        </p:tgtEl>
                                        <p:attrNameLst>
                                          <p:attrName>r</p:attrName>
                                        </p:attrNameLst>
                                      </p:cBhvr>
                                    </p:animRot>
                                    <p:animRot by="-240000">
                                      <p:cBhvr>
                                        <p:cTn id="127" dur="200" fill="hold">
                                          <p:stCondLst>
                                            <p:cond delay="200"/>
                                          </p:stCondLst>
                                        </p:cTn>
                                        <p:tgtEl>
                                          <p:spTgt spid="28"/>
                                        </p:tgtEl>
                                        <p:attrNameLst>
                                          <p:attrName>r</p:attrName>
                                        </p:attrNameLst>
                                      </p:cBhvr>
                                    </p:animRot>
                                    <p:animRot by="240000">
                                      <p:cBhvr>
                                        <p:cTn id="128" dur="200" fill="hold">
                                          <p:stCondLst>
                                            <p:cond delay="400"/>
                                          </p:stCondLst>
                                        </p:cTn>
                                        <p:tgtEl>
                                          <p:spTgt spid="28"/>
                                        </p:tgtEl>
                                        <p:attrNameLst>
                                          <p:attrName>r</p:attrName>
                                        </p:attrNameLst>
                                      </p:cBhvr>
                                    </p:animRot>
                                    <p:animRot by="-240000">
                                      <p:cBhvr>
                                        <p:cTn id="129" dur="200" fill="hold">
                                          <p:stCondLst>
                                            <p:cond delay="600"/>
                                          </p:stCondLst>
                                        </p:cTn>
                                        <p:tgtEl>
                                          <p:spTgt spid="28"/>
                                        </p:tgtEl>
                                        <p:attrNameLst>
                                          <p:attrName>r</p:attrName>
                                        </p:attrNameLst>
                                      </p:cBhvr>
                                    </p:animRot>
                                    <p:animRot by="120000">
                                      <p:cBhvr>
                                        <p:cTn id="130" dur="200" fill="hold">
                                          <p:stCondLst>
                                            <p:cond delay="800"/>
                                          </p:stCondLst>
                                        </p:cTn>
                                        <p:tgtEl>
                                          <p:spTgt spid="28"/>
                                        </p:tgtEl>
                                        <p:attrNameLst>
                                          <p:attrName>r</p:attrName>
                                        </p:attrNameLst>
                                      </p:cBhvr>
                                    </p:animRot>
                                  </p:childTnLst>
                                </p:cTn>
                              </p:par>
                              <p:par>
                                <p:cTn id="131" presetID="32" presetClass="emph" presetSubtype="0" fill="hold" grpId="0" nodeType="withEffect">
                                  <p:stCondLst>
                                    <p:cond delay="0"/>
                                  </p:stCondLst>
                                  <p:childTnLst>
                                    <p:animRot by="120000">
                                      <p:cBhvr>
                                        <p:cTn id="132" dur="100" fill="hold">
                                          <p:stCondLst>
                                            <p:cond delay="0"/>
                                          </p:stCondLst>
                                        </p:cTn>
                                        <p:tgtEl>
                                          <p:spTgt spid="29"/>
                                        </p:tgtEl>
                                        <p:attrNameLst>
                                          <p:attrName>r</p:attrName>
                                        </p:attrNameLst>
                                      </p:cBhvr>
                                    </p:animRot>
                                    <p:animRot by="-240000">
                                      <p:cBhvr>
                                        <p:cTn id="133" dur="200" fill="hold">
                                          <p:stCondLst>
                                            <p:cond delay="200"/>
                                          </p:stCondLst>
                                        </p:cTn>
                                        <p:tgtEl>
                                          <p:spTgt spid="29"/>
                                        </p:tgtEl>
                                        <p:attrNameLst>
                                          <p:attrName>r</p:attrName>
                                        </p:attrNameLst>
                                      </p:cBhvr>
                                    </p:animRot>
                                    <p:animRot by="240000">
                                      <p:cBhvr>
                                        <p:cTn id="134" dur="200" fill="hold">
                                          <p:stCondLst>
                                            <p:cond delay="400"/>
                                          </p:stCondLst>
                                        </p:cTn>
                                        <p:tgtEl>
                                          <p:spTgt spid="29"/>
                                        </p:tgtEl>
                                        <p:attrNameLst>
                                          <p:attrName>r</p:attrName>
                                        </p:attrNameLst>
                                      </p:cBhvr>
                                    </p:animRot>
                                    <p:animRot by="-240000">
                                      <p:cBhvr>
                                        <p:cTn id="135" dur="200" fill="hold">
                                          <p:stCondLst>
                                            <p:cond delay="600"/>
                                          </p:stCondLst>
                                        </p:cTn>
                                        <p:tgtEl>
                                          <p:spTgt spid="29"/>
                                        </p:tgtEl>
                                        <p:attrNameLst>
                                          <p:attrName>r</p:attrName>
                                        </p:attrNameLst>
                                      </p:cBhvr>
                                    </p:animRot>
                                    <p:animRot by="120000">
                                      <p:cBhvr>
                                        <p:cTn id="136" dur="200" fill="hold">
                                          <p:stCondLst>
                                            <p:cond delay="800"/>
                                          </p:stCondLst>
                                        </p:cTn>
                                        <p:tgtEl>
                                          <p:spTgt spid="29"/>
                                        </p:tgtEl>
                                        <p:attrNameLst>
                                          <p:attrName>r</p:attrName>
                                        </p:attrNameLst>
                                      </p:cBhvr>
                                    </p:animRot>
                                  </p:childTnLst>
                                </p:cTn>
                              </p:par>
                              <p:par>
                                <p:cTn id="137" presetID="32" presetClass="emph" presetSubtype="0" fill="hold" grpId="0" nodeType="withEffect">
                                  <p:stCondLst>
                                    <p:cond delay="0"/>
                                  </p:stCondLst>
                                  <p:childTnLst>
                                    <p:animRot by="120000">
                                      <p:cBhvr>
                                        <p:cTn id="138" dur="100" fill="hold">
                                          <p:stCondLst>
                                            <p:cond delay="0"/>
                                          </p:stCondLst>
                                        </p:cTn>
                                        <p:tgtEl>
                                          <p:spTgt spid="30"/>
                                        </p:tgtEl>
                                        <p:attrNameLst>
                                          <p:attrName>r</p:attrName>
                                        </p:attrNameLst>
                                      </p:cBhvr>
                                    </p:animRot>
                                    <p:animRot by="-240000">
                                      <p:cBhvr>
                                        <p:cTn id="139" dur="200" fill="hold">
                                          <p:stCondLst>
                                            <p:cond delay="200"/>
                                          </p:stCondLst>
                                        </p:cTn>
                                        <p:tgtEl>
                                          <p:spTgt spid="30"/>
                                        </p:tgtEl>
                                        <p:attrNameLst>
                                          <p:attrName>r</p:attrName>
                                        </p:attrNameLst>
                                      </p:cBhvr>
                                    </p:animRot>
                                    <p:animRot by="240000">
                                      <p:cBhvr>
                                        <p:cTn id="140" dur="200" fill="hold">
                                          <p:stCondLst>
                                            <p:cond delay="400"/>
                                          </p:stCondLst>
                                        </p:cTn>
                                        <p:tgtEl>
                                          <p:spTgt spid="30"/>
                                        </p:tgtEl>
                                        <p:attrNameLst>
                                          <p:attrName>r</p:attrName>
                                        </p:attrNameLst>
                                      </p:cBhvr>
                                    </p:animRot>
                                    <p:animRot by="-240000">
                                      <p:cBhvr>
                                        <p:cTn id="141" dur="200" fill="hold">
                                          <p:stCondLst>
                                            <p:cond delay="600"/>
                                          </p:stCondLst>
                                        </p:cTn>
                                        <p:tgtEl>
                                          <p:spTgt spid="30"/>
                                        </p:tgtEl>
                                        <p:attrNameLst>
                                          <p:attrName>r</p:attrName>
                                        </p:attrNameLst>
                                      </p:cBhvr>
                                    </p:animRot>
                                    <p:animRot by="120000">
                                      <p:cBhvr>
                                        <p:cTn id="142" dur="200" fill="hold">
                                          <p:stCondLst>
                                            <p:cond delay="800"/>
                                          </p:stCondLst>
                                        </p:cTn>
                                        <p:tgtEl>
                                          <p:spTgt spid="30"/>
                                        </p:tgtEl>
                                        <p:attrNameLst>
                                          <p:attrName>r</p:attrName>
                                        </p:attrNameLst>
                                      </p:cBhvr>
                                    </p:animRot>
                                  </p:childTnLst>
                                </p:cTn>
                              </p:par>
                              <p:par>
                                <p:cTn id="143" presetID="32" presetClass="emph" presetSubtype="0" fill="hold" grpId="0" nodeType="withEffect">
                                  <p:stCondLst>
                                    <p:cond delay="0"/>
                                  </p:stCondLst>
                                  <p:childTnLst>
                                    <p:animRot by="120000">
                                      <p:cBhvr>
                                        <p:cTn id="144" dur="100" fill="hold">
                                          <p:stCondLst>
                                            <p:cond delay="0"/>
                                          </p:stCondLst>
                                        </p:cTn>
                                        <p:tgtEl>
                                          <p:spTgt spid="31"/>
                                        </p:tgtEl>
                                        <p:attrNameLst>
                                          <p:attrName>r</p:attrName>
                                        </p:attrNameLst>
                                      </p:cBhvr>
                                    </p:animRot>
                                    <p:animRot by="-240000">
                                      <p:cBhvr>
                                        <p:cTn id="145" dur="200" fill="hold">
                                          <p:stCondLst>
                                            <p:cond delay="200"/>
                                          </p:stCondLst>
                                        </p:cTn>
                                        <p:tgtEl>
                                          <p:spTgt spid="31"/>
                                        </p:tgtEl>
                                        <p:attrNameLst>
                                          <p:attrName>r</p:attrName>
                                        </p:attrNameLst>
                                      </p:cBhvr>
                                    </p:animRot>
                                    <p:animRot by="240000">
                                      <p:cBhvr>
                                        <p:cTn id="146" dur="200" fill="hold">
                                          <p:stCondLst>
                                            <p:cond delay="400"/>
                                          </p:stCondLst>
                                        </p:cTn>
                                        <p:tgtEl>
                                          <p:spTgt spid="31"/>
                                        </p:tgtEl>
                                        <p:attrNameLst>
                                          <p:attrName>r</p:attrName>
                                        </p:attrNameLst>
                                      </p:cBhvr>
                                    </p:animRot>
                                    <p:animRot by="-240000">
                                      <p:cBhvr>
                                        <p:cTn id="147" dur="200" fill="hold">
                                          <p:stCondLst>
                                            <p:cond delay="600"/>
                                          </p:stCondLst>
                                        </p:cTn>
                                        <p:tgtEl>
                                          <p:spTgt spid="31"/>
                                        </p:tgtEl>
                                        <p:attrNameLst>
                                          <p:attrName>r</p:attrName>
                                        </p:attrNameLst>
                                      </p:cBhvr>
                                    </p:animRot>
                                    <p:animRot by="120000">
                                      <p:cBhvr>
                                        <p:cTn id="148" dur="200" fill="hold">
                                          <p:stCondLst>
                                            <p:cond delay="800"/>
                                          </p:stCondLst>
                                        </p:cTn>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59F862-D378-4798-832A-942110497104}"/>
              </a:ext>
            </a:extLst>
          </p:cNvPr>
          <p:cNvSpPr txBox="1"/>
          <p:nvPr/>
        </p:nvSpPr>
        <p:spPr>
          <a:xfrm>
            <a:off x="5520480" y="2901041"/>
            <a:ext cx="1519647" cy="369332"/>
          </a:xfrm>
          <a:prstGeom prst="rect">
            <a:avLst/>
          </a:prstGeom>
          <a:noFill/>
        </p:spPr>
        <p:txBody>
          <a:bodyPr wrap="square" rtlCol="0">
            <a:spAutoFit/>
          </a:bodyPr>
          <a:lstStyle/>
          <a:p>
            <a:pPr algn="ctr"/>
            <a:r>
              <a:rPr lang="en-US" dirty="0">
                <a:solidFill>
                  <a:schemeClr val="bg1"/>
                </a:solidFill>
                <a:latin typeface="Oswald" panose="02000503000000000000" pitchFamily="2" charset="0"/>
              </a:rPr>
              <a:t>MINDMAP</a:t>
            </a:r>
          </a:p>
        </p:txBody>
      </p:sp>
      <p:cxnSp>
        <p:nvCxnSpPr>
          <p:cNvPr id="23" name="Connector: Curved 22">
            <a:extLst>
              <a:ext uri="{FF2B5EF4-FFF2-40B4-BE49-F238E27FC236}">
                <a16:creationId xmlns:a16="http://schemas.microsoft.com/office/drawing/2014/main" id="{AE4E6A54-B64B-41C6-B134-C02D434A0C6B}"/>
              </a:ext>
            </a:extLst>
          </p:cNvPr>
          <p:cNvCxnSpPr>
            <a:cxnSpLocks/>
            <a:endCxn id="22" idx="6"/>
          </p:cNvCxnSpPr>
          <p:nvPr/>
        </p:nvCxnSpPr>
        <p:spPr>
          <a:xfrm rot="10800000">
            <a:off x="3996337" y="2621551"/>
            <a:ext cx="1439042" cy="431139"/>
          </a:xfrm>
          <a:prstGeom prst="curved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98FF58BC-3AFB-418D-AE35-013655371E24}"/>
              </a:ext>
            </a:extLst>
          </p:cNvPr>
          <p:cNvCxnSpPr>
            <a:cxnSpLocks/>
            <a:endCxn id="35" idx="1"/>
          </p:cNvCxnSpPr>
          <p:nvPr/>
        </p:nvCxnSpPr>
        <p:spPr>
          <a:xfrm rot="16200000" flipH="1">
            <a:off x="7012250" y="3455611"/>
            <a:ext cx="1312613" cy="1666504"/>
          </a:xfrm>
          <a:prstGeom prst="curved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7269775C-3838-4D9A-B5A4-E67B8D2B60D3}"/>
              </a:ext>
            </a:extLst>
          </p:cNvPr>
          <p:cNvCxnSpPr>
            <a:cxnSpLocks/>
            <a:endCxn id="30" idx="0"/>
          </p:cNvCxnSpPr>
          <p:nvPr/>
        </p:nvCxnSpPr>
        <p:spPr>
          <a:xfrm rot="5400000">
            <a:off x="4493798" y="3373229"/>
            <a:ext cx="922442" cy="1441098"/>
          </a:xfrm>
          <a:prstGeom prst="curved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84BDE0AD-686D-4D9C-A83F-8125A16C5EE9}"/>
              </a:ext>
            </a:extLst>
          </p:cNvPr>
          <p:cNvCxnSpPr>
            <a:cxnSpLocks/>
            <a:endCxn id="11" idx="3"/>
          </p:cNvCxnSpPr>
          <p:nvPr/>
        </p:nvCxnSpPr>
        <p:spPr>
          <a:xfrm flipV="1">
            <a:off x="7075493" y="2810052"/>
            <a:ext cx="1118830" cy="242637"/>
          </a:xfrm>
          <a:prstGeom prst="curved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54F2C353-69B1-4FC4-AE1E-8D91050C6B17}"/>
              </a:ext>
            </a:extLst>
          </p:cNvPr>
          <p:cNvGrpSpPr/>
          <p:nvPr/>
        </p:nvGrpSpPr>
        <p:grpSpPr>
          <a:xfrm>
            <a:off x="7724702" y="79513"/>
            <a:ext cx="3823471" cy="2969715"/>
            <a:chOff x="7724702" y="79513"/>
            <a:chExt cx="3823471" cy="2969715"/>
          </a:xfrm>
        </p:grpSpPr>
        <p:grpSp>
          <p:nvGrpSpPr>
            <p:cNvPr id="17" name="Group 16">
              <a:extLst>
                <a:ext uri="{FF2B5EF4-FFF2-40B4-BE49-F238E27FC236}">
                  <a16:creationId xmlns:a16="http://schemas.microsoft.com/office/drawing/2014/main" id="{B492B9CD-B5A8-4941-9ECF-96005602105D}"/>
                </a:ext>
              </a:extLst>
            </p:cNvPr>
            <p:cNvGrpSpPr/>
            <p:nvPr/>
          </p:nvGrpSpPr>
          <p:grpSpPr>
            <a:xfrm>
              <a:off x="7955147" y="1416035"/>
              <a:ext cx="1633193" cy="1633193"/>
              <a:chOff x="7955147" y="1416035"/>
              <a:chExt cx="1633193" cy="1633193"/>
            </a:xfrm>
          </p:grpSpPr>
          <p:grpSp>
            <p:nvGrpSpPr>
              <p:cNvPr id="12" name="Group 11">
                <a:extLst>
                  <a:ext uri="{FF2B5EF4-FFF2-40B4-BE49-F238E27FC236}">
                    <a16:creationId xmlns:a16="http://schemas.microsoft.com/office/drawing/2014/main" id="{CE5D629E-6C85-4D31-A0A7-127D47F515DC}"/>
                  </a:ext>
                </a:extLst>
              </p:cNvPr>
              <p:cNvGrpSpPr/>
              <p:nvPr/>
            </p:nvGrpSpPr>
            <p:grpSpPr>
              <a:xfrm>
                <a:off x="7955147" y="1416035"/>
                <a:ext cx="1633193" cy="1633193"/>
                <a:chOff x="7662709" y="1415479"/>
                <a:chExt cx="1640114" cy="1640114"/>
              </a:xfrm>
            </p:grpSpPr>
            <p:sp>
              <p:nvSpPr>
                <p:cNvPr id="10" name="Oval 9">
                  <a:extLst>
                    <a:ext uri="{FF2B5EF4-FFF2-40B4-BE49-F238E27FC236}">
                      <a16:creationId xmlns:a16="http://schemas.microsoft.com/office/drawing/2014/main" id="{5F4DEDD0-6400-4D3B-AC7F-27AC55C63A37}"/>
                    </a:ext>
                  </a:extLst>
                </p:cNvPr>
                <p:cNvSpPr/>
                <p:nvPr/>
              </p:nvSpPr>
              <p:spPr>
                <a:xfrm>
                  <a:off x="7974987" y="1727757"/>
                  <a:ext cx="1009750" cy="1009750"/>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le: Hollow 10">
                  <a:extLst>
                    <a:ext uri="{FF2B5EF4-FFF2-40B4-BE49-F238E27FC236}">
                      <a16:creationId xmlns:a16="http://schemas.microsoft.com/office/drawing/2014/main" id="{C2E031C0-6DA6-4025-9148-8351E20F3C10}"/>
                    </a:ext>
                  </a:extLst>
                </p:cNvPr>
                <p:cNvSpPr/>
                <p:nvPr/>
              </p:nvSpPr>
              <p:spPr>
                <a:xfrm>
                  <a:off x="7662709" y="1415479"/>
                  <a:ext cx="1640114" cy="1640114"/>
                </a:xfrm>
                <a:prstGeom prst="donut">
                  <a:avLst>
                    <a:gd name="adj" fmla="val 12600"/>
                  </a:avLst>
                </a:prstGeom>
                <a:solidFill>
                  <a:srgbClr val="33CCFF">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3" name="TextBox 12">
                <a:extLst>
                  <a:ext uri="{FF2B5EF4-FFF2-40B4-BE49-F238E27FC236}">
                    <a16:creationId xmlns:a16="http://schemas.microsoft.com/office/drawing/2014/main" id="{8A86DAD7-5AA8-4274-BD1A-69DB3330C9F2}"/>
                  </a:ext>
                </a:extLst>
              </p:cNvPr>
              <p:cNvSpPr txBox="1"/>
              <p:nvPr/>
            </p:nvSpPr>
            <p:spPr>
              <a:xfrm>
                <a:off x="8151113" y="1976016"/>
                <a:ext cx="1235473" cy="523220"/>
              </a:xfrm>
              <a:prstGeom prst="rect">
                <a:avLst/>
              </a:prstGeom>
              <a:noFill/>
            </p:spPr>
            <p:txBody>
              <a:bodyPr wrap="square" rtlCol="0">
                <a:spAutoFit/>
              </a:bodyPr>
              <a:lstStyle/>
              <a:p>
                <a:pPr algn="ctr"/>
                <a:r>
                  <a:rPr lang="en-IN" sz="1400" b="0" i="0" dirty="0">
                    <a:effectLst/>
                    <a:latin typeface="Söhne Mono"/>
                  </a:rPr>
                  <a:t>Personalized Experience</a:t>
                </a:r>
                <a:endParaRPr lang="en-US" sz="1400" dirty="0">
                  <a:latin typeface="Oswald" panose="02000503000000000000" pitchFamily="2" charset="0"/>
                </a:endParaRPr>
              </a:p>
            </p:txBody>
          </p:sp>
        </p:grpSp>
        <p:grpSp>
          <p:nvGrpSpPr>
            <p:cNvPr id="44" name="Group 43">
              <a:extLst>
                <a:ext uri="{FF2B5EF4-FFF2-40B4-BE49-F238E27FC236}">
                  <a16:creationId xmlns:a16="http://schemas.microsoft.com/office/drawing/2014/main" id="{62A4133A-5EDD-4721-82D7-075EB2697D29}"/>
                </a:ext>
              </a:extLst>
            </p:cNvPr>
            <p:cNvGrpSpPr/>
            <p:nvPr/>
          </p:nvGrpSpPr>
          <p:grpSpPr>
            <a:xfrm>
              <a:off x="9503868" y="518813"/>
              <a:ext cx="812800" cy="755045"/>
              <a:chOff x="9503868" y="518813"/>
              <a:chExt cx="812800" cy="755045"/>
            </a:xfrm>
          </p:grpSpPr>
          <p:sp>
            <p:nvSpPr>
              <p:cNvPr id="42" name="Oval 41">
                <a:extLst>
                  <a:ext uri="{FF2B5EF4-FFF2-40B4-BE49-F238E27FC236}">
                    <a16:creationId xmlns:a16="http://schemas.microsoft.com/office/drawing/2014/main" id="{29328A75-910F-4298-B83D-E4B370B25AAC}"/>
                  </a:ext>
                </a:extLst>
              </p:cNvPr>
              <p:cNvSpPr/>
              <p:nvPr/>
            </p:nvSpPr>
            <p:spPr>
              <a:xfrm>
                <a:off x="9518302" y="518813"/>
                <a:ext cx="755045" cy="755045"/>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134F759D-7F7C-4F09-BE83-76248A7BC87A}"/>
                  </a:ext>
                </a:extLst>
              </p:cNvPr>
              <p:cNvSpPr txBox="1"/>
              <p:nvPr/>
            </p:nvSpPr>
            <p:spPr>
              <a:xfrm>
                <a:off x="9503868" y="702714"/>
                <a:ext cx="812800" cy="400110"/>
              </a:xfrm>
              <a:prstGeom prst="rect">
                <a:avLst/>
              </a:prstGeom>
              <a:noFill/>
            </p:spPr>
            <p:txBody>
              <a:bodyPr wrap="square" rtlCol="0">
                <a:spAutoFit/>
              </a:bodyPr>
              <a:lstStyle/>
              <a:p>
                <a:pPr algn="ctr"/>
                <a:r>
                  <a:rPr lang="en-IN" sz="1000" b="0" i="0" dirty="0">
                    <a:effectLst/>
                    <a:latin typeface="Söhne Mono"/>
                  </a:rPr>
                  <a:t>Customized Dashboard</a:t>
                </a:r>
                <a:endParaRPr lang="en-US" sz="1000" dirty="0"/>
              </a:p>
            </p:txBody>
          </p:sp>
        </p:grpSp>
        <p:grpSp>
          <p:nvGrpSpPr>
            <p:cNvPr id="45" name="Group 44">
              <a:extLst>
                <a:ext uri="{FF2B5EF4-FFF2-40B4-BE49-F238E27FC236}">
                  <a16:creationId xmlns:a16="http://schemas.microsoft.com/office/drawing/2014/main" id="{B08216AF-6154-4A6C-8401-53ACD733B936}"/>
                </a:ext>
              </a:extLst>
            </p:cNvPr>
            <p:cNvGrpSpPr/>
            <p:nvPr/>
          </p:nvGrpSpPr>
          <p:grpSpPr>
            <a:xfrm>
              <a:off x="7724702" y="185130"/>
              <a:ext cx="939241" cy="939241"/>
              <a:chOff x="9518302" y="518813"/>
              <a:chExt cx="939241" cy="939241"/>
            </a:xfrm>
          </p:grpSpPr>
          <p:sp>
            <p:nvSpPr>
              <p:cNvPr id="46" name="Oval 45">
                <a:extLst>
                  <a:ext uri="{FF2B5EF4-FFF2-40B4-BE49-F238E27FC236}">
                    <a16:creationId xmlns:a16="http://schemas.microsoft.com/office/drawing/2014/main" id="{C20EFF28-90CA-4F80-8F15-E03D01761A6D}"/>
                  </a:ext>
                </a:extLst>
              </p:cNvPr>
              <p:cNvSpPr/>
              <p:nvPr/>
            </p:nvSpPr>
            <p:spPr>
              <a:xfrm>
                <a:off x="9518302" y="518813"/>
                <a:ext cx="939241" cy="939241"/>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2EB9AEFD-C059-46AB-8A89-F3B98C23351B}"/>
                  </a:ext>
                </a:extLst>
              </p:cNvPr>
              <p:cNvSpPr txBox="1"/>
              <p:nvPr/>
            </p:nvSpPr>
            <p:spPr>
              <a:xfrm>
                <a:off x="9581522" y="788378"/>
                <a:ext cx="812800" cy="400110"/>
              </a:xfrm>
              <a:prstGeom prst="rect">
                <a:avLst/>
              </a:prstGeom>
              <a:noFill/>
            </p:spPr>
            <p:txBody>
              <a:bodyPr wrap="square" rtlCol="0">
                <a:spAutoFit/>
              </a:bodyPr>
              <a:lstStyle/>
              <a:p>
                <a:pPr algn="ctr"/>
                <a:r>
                  <a:rPr lang="en-IN" sz="1000" b="0" i="0" dirty="0">
                    <a:effectLst/>
                    <a:latin typeface="Söhne Mono"/>
                  </a:rPr>
                  <a:t>Tailored Insights</a:t>
                </a:r>
                <a:endParaRPr lang="en-US" sz="1000" dirty="0"/>
              </a:p>
            </p:txBody>
          </p:sp>
        </p:grpSp>
        <p:grpSp>
          <p:nvGrpSpPr>
            <p:cNvPr id="48" name="Group 47">
              <a:extLst>
                <a:ext uri="{FF2B5EF4-FFF2-40B4-BE49-F238E27FC236}">
                  <a16:creationId xmlns:a16="http://schemas.microsoft.com/office/drawing/2014/main" id="{B30BF838-0EDC-4217-A00B-C719A050A0CA}"/>
                </a:ext>
              </a:extLst>
            </p:cNvPr>
            <p:cNvGrpSpPr/>
            <p:nvPr/>
          </p:nvGrpSpPr>
          <p:grpSpPr>
            <a:xfrm>
              <a:off x="8768850" y="79513"/>
              <a:ext cx="701394" cy="582458"/>
              <a:chOff x="9583568" y="649344"/>
              <a:chExt cx="755045" cy="627011"/>
            </a:xfrm>
          </p:grpSpPr>
          <p:sp>
            <p:nvSpPr>
              <p:cNvPr id="49" name="Oval 48">
                <a:extLst>
                  <a:ext uri="{FF2B5EF4-FFF2-40B4-BE49-F238E27FC236}">
                    <a16:creationId xmlns:a16="http://schemas.microsoft.com/office/drawing/2014/main" id="{816B4AB3-D7FA-4C73-BBE8-49852EC11C1E}"/>
                  </a:ext>
                </a:extLst>
              </p:cNvPr>
              <p:cNvSpPr/>
              <p:nvPr/>
            </p:nvSpPr>
            <p:spPr>
              <a:xfrm>
                <a:off x="9648833" y="649344"/>
                <a:ext cx="624514" cy="624514"/>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ABE700A4-BA4A-4CE4-B7E1-9289E8B138B2}"/>
                  </a:ext>
                </a:extLst>
              </p:cNvPr>
              <p:cNvSpPr txBox="1"/>
              <p:nvPr/>
            </p:nvSpPr>
            <p:spPr>
              <a:xfrm>
                <a:off x="9583568" y="779376"/>
                <a:ext cx="755045" cy="496979"/>
              </a:xfrm>
              <a:prstGeom prst="rect">
                <a:avLst/>
              </a:prstGeom>
              <a:noFill/>
            </p:spPr>
            <p:txBody>
              <a:bodyPr wrap="square" rtlCol="0">
                <a:spAutoFit/>
              </a:bodyPr>
              <a:lstStyle/>
              <a:p>
                <a:pPr algn="ctr"/>
                <a:r>
                  <a:rPr lang="en-IN" sz="800" b="0" i="0" dirty="0">
                    <a:effectLst/>
                    <a:latin typeface="Söhne Mono"/>
                  </a:rPr>
                  <a:t>Transaction Recommendations</a:t>
                </a:r>
                <a:endParaRPr lang="en-US" sz="800" dirty="0"/>
              </a:p>
            </p:txBody>
          </p:sp>
        </p:grpSp>
        <p:grpSp>
          <p:nvGrpSpPr>
            <p:cNvPr id="51" name="Group 50">
              <a:extLst>
                <a:ext uri="{FF2B5EF4-FFF2-40B4-BE49-F238E27FC236}">
                  <a16:creationId xmlns:a16="http://schemas.microsoft.com/office/drawing/2014/main" id="{AEE0B79E-1026-4334-90F7-442756BDDCE4}"/>
                </a:ext>
              </a:extLst>
            </p:cNvPr>
            <p:cNvGrpSpPr/>
            <p:nvPr/>
          </p:nvGrpSpPr>
          <p:grpSpPr>
            <a:xfrm>
              <a:off x="10735373" y="1360868"/>
              <a:ext cx="812800" cy="755045"/>
              <a:chOff x="9489424" y="518813"/>
              <a:chExt cx="812800" cy="755045"/>
            </a:xfrm>
          </p:grpSpPr>
          <p:sp>
            <p:nvSpPr>
              <p:cNvPr id="52" name="Oval 51">
                <a:extLst>
                  <a:ext uri="{FF2B5EF4-FFF2-40B4-BE49-F238E27FC236}">
                    <a16:creationId xmlns:a16="http://schemas.microsoft.com/office/drawing/2014/main" id="{216183C8-EA7A-4584-BCD9-AB48937151AC}"/>
                  </a:ext>
                </a:extLst>
              </p:cNvPr>
              <p:cNvSpPr/>
              <p:nvPr/>
            </p:nvSpPr>
            <p:spPr>
              <a:xfrm>
                <a:off x="9518302" y="518813"/>
                <a:ext cx="755045" cy="755045"/>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58D7C247-CB19-4A55-BFA0-77A364656BBF}"/>
                  </a:ext>
                </a:extLst>
              </p:cNvPr>
              <p:cNvSpPr txBox="1"/>
              <p:nvPr/>
            </p:nvSpPr>
            <p:spPr>
              <a:xfrm>
                <a:off x="9489424" y="518813"/>
                <a:ext cx="812800" cy="707886"/>
              </a:xfrm>
              <a:prstGeom prst="rect">
                <a:avLst/>
              </a:prstGeom>
              <a:noFill/>
            </p:spPr>
            <p:txBody>
              <a:bodyPr wrap="square" rtlCol="0">
                <a:spAutoFit/>
              </a:bodyPr>
              <a:lstStyle/>
              <a:p>
                <a:pPr algn="ctr"/>
                <a:r>
                  <a:rPr lang="en-IN" sz="1000" b="0" i="0" dirty="0">
                    <a:effectLst/>
                    <a:latin typeface="Söhne Mono"/>
                  </a:rPr>
                  <a:t>User Preferences and Settings</a:t>
                </a:r>
                <a:endParaRPr lang="en-US" sz="1000" dirty="0"/>
              </a:p>
            </p:txBody>
          </p:sp>
        </p:grpSp>
        <p:cxnSp>
          <p:nvCxnSpPr>
            <p:cNvPr id="58" name="Straight Arrow Connector 57">
              <a:extLst>
                <a:ext uri="{FF2B5EF4-FFF2-40B4-BE49-F238E27FC236}">
                  <a16:creationId xmlns:a16="http://schemas.microsoft.com/office/drawing/2014/main" id="{4C0FA80E-9EF2-4BA7-9AA8-632A5A5D850E}"/>
                </a:ext>
              </a:extLst>
            </p:cNvPr>
            <p:cNvCxnSpPr/>
            <p:nvPr/>
          </p:nvCxnSpPr>
          <p:spPr>
            <a:xfrm>
              <a:off x="8359686" y="1067178"/>
              <a:ext cx="142123" cy="422252"/>
            </a:xfrm>
            <a:prstGeom prst="straightConnector1">
              <a:avLst/>
            </a:prstGeom>
            <a:ln>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8E809F0-2885-4A4A-B340-A4D2503AE7EE}"/>
                </a:ext>
              </a:extLst>
            </p:cNvPr>
            <p:cNvCxnSpPr>
              <a:cxnSpLocks/>
            </p:cNvCxnSpPr>
            <p:nvPr/>
          </p:nvCxnSpPr>
          <p:spPr>
            <a:xfrm flipH="1">
              <a:off x="9268500" y="1184414"/>
              <a:ext cx="319841" cy="362185"/>
            </a:xfrm>
            <a:prstGeom prst="straightConnector1">
              <a:avLst/>
            </a:prstGeom>
            <a:ln>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4DD18FA-4E5B-4327-A51C-D15101A53CF7}"/>
                </a:ext>
              </a:extLst>
            </p:cNvPr>
            <p:cNvCxnSpPr>
              <a:cxnSpLocks/>
            </p:cNvCxnSpPr>
            <p:nvPr/>
          </p:nvCxnSpPr>
          <p:spPr>
            <a:xfrm flipH="1">
              <a:off x="9579082" y="1906758"/>
              <a:ext cx="1185168" cy="169092"/>
            </a:xfrm>
            <a:prstGeom prst="straightConnector1">
              <a:avLst/>
            </a:prstGeom>
            <a:ln>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12362B3-87E5-46AA-A1FB-70C942C97857}"/>
                </a:ext>
              </a:extLst>
            </p:cNvPr>
            <p:cNvCxnSpPr>
              <a:cxnSpLocks/>
            </p:cNvCxnSpPr>
            <p:nvPr/>
          </p:nvCxnSpPr>
          <p:spPr>
            <a:xfrm flipV="1">
              <a:off x="8609483" y="476335"/>
              <a:ext cx="241041" cy="42478"/>
            </a:xfrm>
            <a:prstGeom prst="straightConnector1">
              <a:avLst/>
            </a:prstGeom>
            <a:ln>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F87524D0-9D5E-4E4A-AEC1-7E2F1F73EFDD}"/>
              </a:ext>
            </a:extLst>
          </p:cNvPr>
          <p:cNvGrpSpPr/>
          <p:nvPr/>
        </p:nvGrpSpPr>
        <p:grpSpPr>
          <a:xfrm>
            <a:off x="7617947" y="3507686"/>
            <a:ext cx="4489128" cy="3304504"/>
            <a:chOff x="7617947" y="3507686"/>
            <a:chExt cx="4489128" cy="3304504"/>
          </a:xfrm>
        </p:grpSpPr>
        <p:grpSp>
          <p:nvGrpSpPr>
            <p:cNvPr id="31" name="Group 30">
              <a:extLst>
                <a:ext uri="{FF2B5EF4-FFF2-40B4-BE49-F238E27FC236}">
                  <a16:creationId xmlns:a16="http://schemas.microsoft.com/office/drawing/2014/main" id="{6A7AF0F0-E6EC-4B84-85D8-D848BAB1E3A3}"/>
                </a:ext>
              </a:extLst>
            </p:cNvPr>
            <p:cNvGrpSpPr/>
            <p:nvPr/>
          </p:nvGrpSpPr>
          <p:grpSpPr>
            <a:xfrm>
              <a:off x="8262632" y="4705994"/>
              <a:ext cx="1633193" cy="1633193"/>
              <a:chOff x="7955147" y="1416035"/>
              <a:chExt cx="1633193" cy="1633193"/>
            </a:xfrm>
          </p:grpSpPr>
          <p:grpSp>
            <p:nvGrpSpPr>
              <p:cNvPr id="32" name="Group 31">
                <a:extLst>
                  <a:ext uri="{FF2B5EF4-FFF2-40B4-BE49-F238E27FC236}">
                    <a16:creationId xmlns:a16="http://schemas.microsoft.com/office/drawing/2014/main" id="{15247EF5-31C8-47A6-A2EA-40E3EB419946}"/>
                  </a:ext>
                </a:extLst>
              </p:cNvPr>
              <p:cNvGrpSpPr/>
              <p:nvPr/>
            </p:nvGrpSpPr>
            <p:grpSpPr>
              <a:xfrm>
                <a:off x="7955147" y="1416035"/>
                <a:ext cx="1633193" cy="1633193"/>
                <a:chOff x="7662709" y="1415479"/>
                <a:chExt cx="1640114" cy="1640114"/>
              </a:xfrm>
            </p:grpSpPr>
            <p:sp>
              <p:nvSpPr>
                <p:cNvPr id="34" name="Oval 33">
                  <a:extLst>
                    <a:ext uri="{FF2B5EF4-FFF2-40B4-BE49-F238E27FC236}">
                      <a16:creationId xmlns:a16="http://schemas.microsoft.com/office/drawing/2014/main" id="{DF0A8F31-C7CC-48CB-B6CF-370B14367090}"/>
                    </a:ext>
                  </a:extLst>
                </p:cNvPr>
                <p:cNvSpPr/>
                <p:nvPr/>
              </p:nvSpPr>
              <p:spPr>
                <a:xfrm>
                  <a:off x="7974987" y="1727757"/>
                  <a:ext cx="1009750" cy="1009750"/>
                </a:xfrm>
                <a:prstGeom prst="ellipse">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ircle: Hollow 34">
                  <a:extLst>
                    <a:ext uri="{FF2B5EF4-FFF2-40B4-BE49-F238E27FC236}">
                      <a16:creationId xmlns:a16="http://schemas.microsoft.com/office/drawing/2014/main" id="{C5079127-AEAC-4AE1-9548-F09F4287F6F1}"/>
                    </a:ext>
                  </a:extLst>
                </p:cNvPr>
                <p:cNvSpPr/>
                <p:nvPr/>
              </p:nvSpPr>
              <p:spPr>
                <a:xfrm>
                  <a:off x="7662709" y="1415479"/>
                  <a:ext cx="1640114" cy="1640114"/>
                </a:xfrm>
                <a:prstGeom prst="donut">
                  <a:avLst>
                    <a:gd name="adj" fmla="val 12600"/>
                  </a:avLst>
                </a:prstGeom>
                <a:solidFill>
                  <a:srgbClr val="00336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3" name="TextBox 32">
                <a:extLst>
                  <a:ext uri="{FF2B5EF4-FFF2-40B4-BE49-F238E27FC236}">
                    <a16:creationId xmlns:a16="http://schemas.microsoft.com/office/drawing/2014/main" id="{311EC718-46B5-48E8-89B7-D8C251DB5CC1}"/>
                  </a:ext>
                </a:extLst>
              </p:cNvPr>
              <p:cNvSpPr txBox="1"/>
              <p:nvPr/>
            </p:nvSpPr>
            <p:spPr>
              <a:xfrm>
                <a:off x="8148608" y="1997727"/>
                <a:ext cx="1235473" cy="523220"/>
              </a:xfrm>
              <a:prstGeom prst="rect">
                <a:avLst/>
              </a:prstGeom>
              <a:noFill/>
            </p:spPr>
            <p:txBody>
              <a:bodyPr wrap="square" rtlCol="0">
                <a:spAutoFit/>
              </a:bodyPr>
              <a:lstStyle/>
              <a:p>
                <a:pPr algn="ctr"/>
                <a:r>
                  <a:rPr lang="en-IN" sz="1400" b="0" i="0" dirty="0">
                    <a:solidFill>
                      <a:srgbClr val="FFFFFF"/>
                    </a:solidFill>
                    <a:effectLst/>
                    <a:latin typeface="Söhne Mono"/>
                  </a:rPr>
                  <a:t>Security and Trust</a:t>
                </a:r>
                <a:endParaRPr lang="en-US" sz="1400" dirty="0">
                  <a:solidFill>
                    <a:schemeClr val="bg1"/>
                  </a:solidFill>
                  <a:latin typeface="Oswald" panose="02000503000000000000" pitchFamily="2" charset="0"/>
                </a:endParaRPr>
              </a:p>
            </p:txBody>
          </p:sp>
        </p:grpSp>
        <p:sp>
          <p:nvSpPr>
            <p:cNvPr id="69" name="Oval 68">
              <a:extLst>
                <a:ext uri="{FF2B5EF4-FFF2-40B4-BE49-F238E27FC236}">
                  <a16:creationId xmlns:a16="http://schemas.microsoft.com/office/drawing/2014/main" id="{A302BA89-29AA-438E-8455-E9234E86096D}"/>
                </a:ext>
              </a:extLst>
            </p:cNvPr>
            <p:cNvSpPr/>
            <p:nvPr/>
          </p:nvSpPr>
          <p:spPr>
            <a:xfrm>
              <a:off x="10540216" y="5866183"/>
              <a:ext cx="946007" cy="946007"/>
            </a:xfrm>
            <a:prstGeom prst="ellipse">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30730B90-3C4A-45C7-A9F4-A9BED031206C}"/>
                </a:ext>
              </a:extLst>
            </p:cNvPr>
            <p:cNvSpPr txBox="1"/>
            <p:nvPr/>
          </p:nvSpPr>
          <p:spPr>
            <a:xfrm>
              <a:off x="10606819" y="6072734"/>
              <a:ext cx="812800" cy="553998"/>
            </a:xfrm>
            <a:prstGeom prst="rect">
              <a:avLst/>
            </a:prstGeom>
            <a:noFill/>
          </p:spPr>
          <p:txBody>
            <a:bodyPr wrap="square" rtlCol="0">
              <a:spAutoFit/>
            </a:bodyPr>
            <a:lstStyle/>
            <a:p>
              <a:pPr algn="ctr"/>
              <a:r>
                <a:rPr lang="en-IN" sz="1000" b="0" i="0" dirty="0">
                  <a:solidFill>
                    <a:srgbClr val="FFFFFF"/>
                  </a:solidFill>
                  <a:effectLst/>
                  <a:latin typeface="Söhne Mono"/>
                </a:rPr>
                <a:t>Data Protection Measures</a:t>
              </a:r>
              <a:endParaRPr lang="en-US" sz="1000" dirty="0">
                <a:solidFill>
                  <a:schemeClr val="bg1"/>
                </a:solidFill>
              </a:endParaRPr>
            </a:p>
          </p:txBody>
        </p:sp>
        <p:sp>
          <p:nvSpPr>
            <p:cNvPr id="71" name="Oval 70">
              <a:extLst>
                <a:ext uri="{FF2B5EF4-FFF2-40B4-BE49-F238E27FC236}">
                  <a16:creationId xmlns:a16="http://schemas.microsoft.com/office/drawing/2014/main" id="{19EFE4EF-CCE0-41C3-A964-2DDF57558CAE}"/>
                </a:ext>
              </a:extLst>
            </p:cNvPr>
            <p:cNvSpPr/>
            <p:nvPr/>
          </p:nvSpPr>
          <p:spPr>
            <a:xfrm>
              <a:off x="8906500" y="3507686"/>
              <a:ext cx="755045" cy="755045"/>
            </a:xfrm>
            <a:prstGeom prst="ellipse">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59839402-C90D-4A5F-A104-3C51A47730BA}"/>
                </a:ext>
              </a:extLst>
            </p:cNvPr>
            <p:cNvSpPr txBox="1"/>
            <p:nvPr/>
          </p:nvSpPr>
          <p:spPr>
            <a:xfrm>
              <a:off x="8781282" y="3612518"/>
              <a:ext cx="1005479" cy="400110"/>
            </a:xfrm>
            <a:prstGeom prst="rect">
              <a:avLst/>
            </a:prstGeom>
            <a:noFill/>
          </p:spPr>
          <p:txBody>
            <a:bodyPr wrap="square" rtlCol="0">
              <a:spAutoFit/>
            </a:bodyPr>
            <a:lstStyle/>
            <a:p>
              <a:pPr algn="ctr"/>
              <a:r>
                <a:rPr lang="en-IN" sz="1000" b="0" i="0" dirty="0">
                  <a:solidFill>
                    <a:srgbClr val="FFFFFF"/>
                  </a:solidFill>
                  <a:effectLst/>
                  <a:latin typeface="Söhne Mono"/>
                </a:rPr>
                <a:t>Robust Authentication</a:t>
              </a:r>
              <a:endParaRPr lang="en-US" sz="1000" dirty="0">
                <a:solidFill>
                  <a:schemeClr val="bg1"/>
                </a:solidFill>
              </a:endParaRPr>
            </a:p>
          </p:txBody>
        </p:sp>
        <p:sp>
          <p:nvSpPr>
            <p:cNvPr id="73" name="Oval 72">
              <a:extLst>
                <a:ext uri="{FF2B5EF4-FFF2-40B4-BE49-F238E27FC236}">
                  <a16:creationId xmlns:a16="http://schemas.microsoft.com/office/drawing/2014/main" id="{04ECA223-9A68-49E1-9ED5-3C65E76369DE}"/>
                </a:ext>
              </a:extLst>
            </p:cNvPr>
            <p:cNvSpPr/>
            <p:nvPr/>
          </p:nvSpPr>
          <p:spPr>
            <a:xfrm>
              <a:off x="11323153" y="5016954"/>
              <a:ext cx="755045" cy="755045"/>
            </a:xfrm>
            <a:prstGeom prst="ellipse">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1B4E9417-6F65-4539-93C5-B79F55DA4FBD}"/>
                </a:ext>
              </a:extLst>
            </p:cNvPr>
            <p:cNvSpPr txBox="1"/>
            <p:nvPr/>
          </p:nvSpPr>
          <p:spPr>
            <a:xfrm>
              <a:off x="11294275" y="5019688"/>
              <a:ext cx="812800" cy="861774"/>
            </a:xfrm>
            <a:prstGeom prst="rect">
              <a:avLst/>
            </a:prstGeom>
            <a:noFill/>
          </p:spPr>
          <p:txBody>
            <a:bodyPr wrap="square" rtlCol="0">
              <a:spAutoFit/>
            </a:bodyPr>
            <a:lstStyle/>
            <a:p>
              <a:pPr algn="ctr"/>
              <a:r>
                <a:rPr lang="en-IN" sz="1000" b="0" i="0" dirty="0">
                  <a:solidFill>
                    <a:srgbClr val="FFFFFF"/>
                  </a:solidFill>
                  <a:effectLst/>
                  <a:latin typeface="Söhne Mono"/>
                </a:rPr>
                <a:t>User-Controlled Security Options </a:t>
              </a:r>
              <a:br>
                <a:rPr lang="en-IN" sz="1000" dirty="0"/>
              </a:br>
              <a:endParaRPr lang="en-US" sz="1000" dirty="0">
                <a:solidFill>
                  <a:schemeClr val="bg1"/>
                </a:solidFill>
              </a:endParaRPr>
            </a:p>
          </p:txBody>
        </p:sp>
        <p:sp>
          <p:nvSpPr>
            <p:cNvPr id="77" name="Oval 76">
              <a:extLst>
                <a:ext uri="{FF2B5EF4-FFF2-40B4-BE49-F238E27FC236}">
                  <a16:creationId xmlns:a16="http://schemas.microsoft.com/office/drawing/2014/main" id="{A370F65B-5176-44E1-B3D9-DB8CF71F8B42}"/>
                </a:ext>
              </a:extLst>
            </p:cNvPr>
            <p:cNvSpPr/>
            <p:nvPr/>
          </p:nvSpPr>
          <p:spPr>
            <a:xfrm>
              <a:off x="9994443" y="3893400"/>
              <a:ext cx="888752" cy="888752"/>
            </a:xfrm>
            <a:prstGeom prst="ellipse">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160E5F30-0081-4693-9248-EEB8ABFD87B7}"/>
                </a:ext>
              </a:extLst>
            </p:cNvPr>
            <p:cNvSpPr txBox="1"/>
            <p:nvPr/>
          </p:nvSpPr>
          <p:spPr>
            <a:xfrm>
              <a:off x="9923084" y="4093778"/>
              <a:ext cx="1027727" cy="400110"/>
            </a:xfrm>
            <a:prstGeom prst="rect">
              <a:avLst/>
            </a:prstGeom>
            <a:noFill/>
          </p:spPr>
          <p:txBody>
            <a:bodyPr wrap="square" rtlCol="0">
              <a:spAutoFit/>
            </a:bodyPr>
            <a:lstStyle/>
            <a:p>
              <a:pPr algn="ctr"/>
              <a:r>
                <a:rPr lang="en-IN" sz="1000" b="0" i="0" dirty="0">
                  <a:solidFill>
                    <a:srgbClr val="FFFFFF"/>
                  </a:solidFill>
                  <a:effectLst/>
                  <a:latin typeface="Söhne Mono"/>
                </a:rPr>
                <a:t>Transparent Communication</a:t>
              </a:r>
              <a:endParaRPr lang="en-US" sz="1000" dirty="0">
                <a:solidFill>
                  <a:schemeClr val="bg1"/>
                </a:solidFill>
              </a:endParaRPr>
            </a:p>
          </p:txBody>
        </p:sp>
        <p:cxnSp>
          <p:nvCxnSpPr>
            <p:cNvPr id="79" name="Straight Arrow Connector 78">
              <a:extLst>
                <a:ext uri="{FF2B5EF4-FFF2-40B4-BE49-F238E27FC236}">
                  <a16:creationId xmlns:a16="http://schemas.microsoft.com/office/drawing/2014/main" id="{E9012D0A-5E11-4AE6-9F17-3DC04BA382A0}"/>
                </a:ext>
              </a:extLst>
            </p:cNvPr>
            <p:cNvCxnSpPr>
              <a:cxnSpLocks/>
              <a:stCxn id="71" idx="4"/>
            </p:cNvCxnSpPr>
            <p:nvPr/>
          </p:nvCxnSpPr>
          <p:spPr>
            <a:xfrm flipH="1">
              <a:off x="9268500" y="4262731"/>
              <a:ext cx="15523" cy="416415"/>
            </a:xfrm>
            <a:prstGeom prst="straightConnector1">
              <a:avLst/>
            </a:prstGeom>
            <a:ln>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68104C9-D958-4964-9895-D275195EFCBF}"/>
                </a:ext>
              </a:extLst>
            </p:cNvPr>
            <p:cNvCxnSpPr>
              <a:cxnSpLocks/>
            </p:cNvCxnSpPr>
            <p:nvPr/>
          </p:nvCxnSpPr>
          <p:spPr>
            <a:xfrm flipV="1">
              <a:off x="9854224" y="4782151"/>
              <a:ext cx="316744" cy="331877"/>
            </a:xfrm>
            <a:prstGeom prst="straightConnector1">
              <a:avLst/>
            </a:prstGeom>
            <a:ln>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1CD7CBB-3BFF-4AD0-9057-2A4D5FC7AB1C}"/>
                </a:ext>
              </a:extLst>
            </p:cNvPr>
            <p:cNvCxnSpPr>
              <a:cxnSpLocks/>
            </p:cNvCxnSpPr>
            <p:nvPr/>
          </p:nvCxnSpPr>
          <p:spPr>
            <a:xfrm>
              <a:off x="9854224" y="5866184"/>
              <a:ext cx="628237" cy="272947"/>
            </a:xfrm>
            <a:prstGeom prst="straightConnector1">
              <a:avLst/>
            </a:prstGeom>
            <a:ln>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C2E6F02-1252-4CFC-BF69-11597D189A3A}"/>
                </a:ext>
              </a:extLst>
            </p:cNvPr>
            <p:cNvCxnSpPr>
              <a:cxnSpLocks/>
              <a:endCxn id="69" idx="7"/>
            </p:cNvCxnSpPr>
            <p:nvPr/>
          </p:nvCxnSpPr>
          <p:spPr>
            <a:xfrm flipH="1">
              <a:off x="11347683" y="5696726"/>
              <a:ext cx="196295" cy="307997"/>
            </a:xfrm>
            <a:prstGeom prst="straightConnector1">
              <a:avLst/>
            </a:prstGeom>
            <a:ln>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2AD5B074-B8E3-42E1-A958-E0037AD47C3D}"/>
                </a:ext>
              </a:extLst>
            </p:cNvPr>
            <p:cNvSpPr/>
            <p:nvPr/>
          </p:nvSpPr>
          <p:spPr>
            <a:xfrm>
              <a:off x="7634189" y="6025782"/>
              <a:ext cx="755045" cy="755045"/>
            </a:xfrm>
            <a:prstGeom prst="ellipse">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E01AE22C-EBFF-4A62-A1FF-06117AADA244}"/>
                </a:ext>
              </a:extLst>
            </p:cNvPr>
            <p:cNvSpPr txBox="1"/>
            <p:nvPr/>
          </p:nvSpPr>
          <p:spPr>
            <a:xfrm>
              <a:off x="7617947" y="6012181"/>
              <a:ext cx="812800" cy="707886"/>
            </a:xfrm>
            <a:prstGeom prst="rect">
              <a:avLst/>
            </a:prstGeom>
            <a:noFill/>
          </p:spPr>
          <p:txBody>
            <a:bodyPr wrap="square" rtlCol="0">
              <a:spAutoFit/>
            </a:bodyPr>
            <a:lstStyle/>
            <a:p>
              <a:pPr algn="ctr"/>
              <a:r>
                <a:rPr lang="en-IN" sz="1000" b="0" i="0" dirty="0">
                  <a:solidFill>
                    <a:srgbClr val="FFFFFF"/>
                  </a:solidFill>
                  <a:effectLst/>
                  <a:latin typeface="Söhne Mono"/>
                </a:rPr>
                <a:t>Fraud Detection and Prevention</a:t>
              </a:r>
              <a:endParaRPr lang="en-US" sz="1000" dirty="0">
                <a:solidFill>
                  <a:schemeClr val="bg1"/>
                </a:solidFill>
              </a:endParaRPr>
            </a:p>
          </p:txBody>
        </p:sp>
        <p:cxnSp>
          <p:nvCxnSpPr>
            <p:cNvPr id="98" name="Straight Arrow Connector 97">
              <a:extLst>
                <a:ext uri="{FF2B5EF4-FFF2-40B4-BE49-F238E27FC236}">
                  <a16:creationId xmlns:a16="http://schemas.microsoft.com/office/drawing/2014/main" id="{931EC761-0501-4296-8B9C-7EAC63CF213C}"/>
                </a:ext>
              </a:extLst>
            </p:cNvPr>
            <p:cNvCxnSpPr>
              <a:cxnSpLocks/>
            </p:cNvCxnSpPr>
            <p:nvPr/>
          </p:nvCxnSpPr>
          <p:spPr>
            <a:xfrm flipH="1">
              <a:off x="8262633" y="6004723"/>
              <a:ext cx="126601" cy="134408"/>
            </a:xfrm>
            <a:prstGeom prst="straightConnector1">
              <a:avLst/>
            </a:prstGeom>
            <a:ln>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grpSp>
      <p:sp>
        <p:nvSpPr>
          <p:cNvPr id="101" name="TextBox 100">
            <a:extLst>
              <a:ext uri="{FF2B5EF4-FFF2-40B4-BE49-F238E27FC236}">
                <a16:creationId xmlns:a16="http://schemas.microsoft.com/office/drawing/2014/main" id="{8E57A56B-9EDE-48A4-9A2E-F9865823DE29}"/>
              </a:ext>
            </a:extLst>
          </p:cNvPr>
          <p:cNvSpPr txBox="1"/>
          <p:nvPr/>
        </p:nvSpPr>
        <p:spPr>
          <a:xfrm>
            <a:off x="5305908" y="4335556"/>
            <a:ext cx="1519647" cy="923330"/>
          </a:xfrm>
          <a:prstGeom prst="rect">
            <a:avLst/>
          </a:prstGeom>
          <a:noFill/>
        </p:spPr>
        <p:txBody>
          <a:bodyPr wrap="square" rtlCol="0">
            <a:spAutoFit/>
          </a:bodyPr>
          <a:lstStyle/>
          <a:p>
            <a:pPr algn="ctr"/>
            <a:r>
              <a:rPr lang="en-US" spc="300" dirty="0">
                <a:latin typeface="Oswald" panose="02000503000000000000" pitchFamily="2" charset="0"/>
              </a:rPr>
              <a:t>HDFC MOBILE BANKING</a:t>
            </a:r>
          </a:p>
        </p:txBody>
      </p:sp>
      <p:grpSp>
        <p:nvGrpSpPr>
          <p:cNvPr id="150" name="Group 149">
            <a:extLst>
              <a:ext uri="{FF2B5EF4-FFF2-40B4-BE49-F238E27FC236}">
                <a16:creationId xmlns:a16="http://schemas.microsoft.com/office/drawing/2014/main" id="{15073002-B8B7-4CFF-A5A7-297AE69E70F3}"/>
              </a:ext>
            </a:extLst>
          </p:cNvPr>
          <p:cNvGrpSpPr/>
          <p:nvPr/>
        </p:nvGrpSpPr>
        <p:grpSpPr>
          <a:xfrm>
            <a:off x="558238" y="293528"/>
            <a:ext cx="3438099" cy="4084013"/>
            <a:chOff x="558238" y="293528"/>
            <a:chExt cx="3438099" cy="4084013"/>
          </a:xfrm>
        </p:grpSpPr>
        <p:grpSp>
          <p:nvGrpSpPr>
            <p:cNvPr id="18" name="Group 17">
              <a:extLst>
                <a:ext uri="{FF2B5EF4-FFF2-40B4-BE49-F238E27FC236}">
                  <a16:creationId xmlns:a16="http://schemas.microsoft.com/office/drawing/2014/main" id="{4CE2FB5D-B432-4390-8437-1A5503426936}"/>
                </a:ext>
              </a:extLst>
            </p:cNvPr>
            <p:cNvGrpSpPr/>
            <p:nvPr/>
          </p:nvGrpSpPr>
          <p:grpSpPr>
            <a:xfrm>
              <a:off x="2363144" y="1804953"/>
              <a:ext cx="1633193" cy="1633193"/>
              <a:chOff x="7955147" y="1416035"/>
              <a:chExt cx="1633193" cy="1633193"/>
            </a:xfrm>
          </p:grpSpPr>
          <p:grpSp>
            <p:nvGrpSpPr>
              <p:cNvPr id="19" name="Group 18">
                <a:extLst>
                  <a:ext uri="{FF2B5EF4-FFF2-40B4-BE49-F238E27FC236}">
                    <a16:creationId xmlns:a16="http://schemas.microsoft.com/office/drawing/2014/main" id="{E5F94A61-50F3-432C-A96F-8886C8C52424}"/>
                  </a:ext>
                </a:extLst>
              </p:cNvPr>
              <p:cNvGrpSpPr/>
              <p:nvPr/>
            </p:nvGrpSpPr>
            <p:grpSpPr>
              <a:xfrm>
                <a:off x="7955147" y="1416035"/>
                <a:ext cx="1633193" cy="1633193"/>
                <a:chOff x="7662709" y="1415479"/>
                <a:chExt cx="1640114" cy="1640114"/>
              </a:xfrm>
            </p:grpSpPr>
            <p:sp>
              <p:nvSpPr>
                <p:cNvPr id="21" name="Oval 20">
                  <a:extLst>
                    <a:ext uri="{FF2B5EF4-FFF2-40B4-BE49-F238E27FC236}">
                      <a16:creationId xmlns:a16="http://schemas.microsoft.com/office/drawing/2014/main" id="{6B7765E2-573F-4625-B1C8-E080C1D156F6}"/>
                    </a:ext>
                  </a:extLst>
                </p:cNvPr>
                <p:cNvSpPr/>
                <p:nvPr/>
              </p:nvSpPr>
              <p:spPr>
                <a:xfrm>
                  <a:off x="7974989" y="1727757"/>
                  <a:ext cx="1009750" cy="1009750"/>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ircle: Hollow 21">
                  <a:extLst>
                    <a:ext uri="{FF2B5EF4-FFF2-40B4-BE49-F238E27FC236}">
                      <a16:creationId xmlns:a16="http://schemas.microsoft.com/office/drawing/2014/main" id="{495D0CBE-75D7-43AA-9E01-82C359D85BEF}"/>
                    </a:ext>
                  </a:extLst>
                </p:cNvPr>
                <p:cNvSpPr/>
                <p:nvPr/>
              </p:nvSpPr>
              <p:spPr>
                <a:xfrm>
                  <a:off x="7662709" y="1415479"/>
                  <a:ext cx="1640114" cy="1640114"/>
                </a:xfrm>
                <a:prstGeom prst="donut">
                  <a:avLst>
                    <a:gd name="adj" fmla="val 12600"/>
                  </a:avLst>
                </a:prstGeom>
                <a:solidFill>
                  <a:srgbClr val="FF3300">
                    <a:alpha val="3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7DC83211-7005-43E1-8A35-B3D8F06456AD}"/>
                  </a:ext>
                </a:extLst>
              </p:cNvPr>
              <p:cNvSpPr txBox="1"/>
              <p:nvPr/>
            </p:nvSpPr>
            <p:spPr>
              <a:xfrm>
                <a:off x="8151113" y="2005558"/>
                <a:ext cx="1235473" cy="523220"/>
              </a:xfrm>
              <a:prstGeom prst="rect">
                <a:avLst/>
              </a:prstGeom>
              <a:noFill/>
            </p:spPr>
            <p:txBody>
              <a:bodyPr wrap="square" rtlCol="0">
                <a:spAutoFit/>
              </a:bodyPr>
              <a:lstStyle/>
              <a:p>
                <a:pPr algn="ctr"/>
                <a:r>
                  <a:rPr lang="en-IN" sz="1400" b="0" i="0" dirty="0">
                    <a:solidFill>
                      <a:srgbClr val="FFFFFF"/>
                    </a:solidFill>
                    <a:effectLst/>
                    <a:latin typeface="Söhne Mono"/>
                  </a:rPr>
                  <a:t>Enhanced Usability</a:t>
                </a:r>
                <a:endParaRPr lang="en-US" sz="1400" dirty="0">
                  <a:solidFill>
                    <a:schemeClr val="bg1"/>
                  </a:solidFill>
                  <a:latin typeface="Oswald" panose="02000503000000000000" pitchFamily="2" charset="0"/>
                </a:endParaRPr>
              </a:p>
            </p:txBody>
          </p:sp>
        </p:grpSp>
        <p:sp>
          <p:nvSpPr>
            <p:cNvPr id="103" name="Oval 102">
              <a:extLst>
                <a:ext uri="{FF2B5EF4-FFF2-40B4-BE49-F238E27FC236}">
                  <a16:creationId xmlns:a16="http://schemas.microsoft.com/office/drawing/2014/main" id="{A4E2B9FE-1BF1-4924-8EE8-60C801111477}"/>
                </a:ext>
              </a:extLst>
            </p:cNvPr>
            <p:cNvSpPr/>
            <p:nvPr/>
          </p:nvSpPr>
          <p:spPr>
            <a:xfrm>
              <a:off x="1369736" y="1257374"/>
              <a:ext cx="939241" cy="939241"/>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6A62DCFE-9634-47D3-A72C-93786D94F914}"/>
                </a:ext>
              </a:extLst>
            </p:cNvPr>
            <p:cNvSpPr txBox="1"/>
            <p:nvPr/>
          </p:nvSpPr>
          <p:spPr>
            <a:xfrm>
              <a:off x="1416056" y="1546599"/>
              <a:ext cx="812800" cy="400110"/>
            </a:xfrm>
            <a:prstGeom prst="rect">
              <a:avLst/>
            </a:prstGeom>
            <a:noFill/>
          </p:spPr>
          <p:txBody>
            <a:bodyPr wrap="square" rtlCol="0">
              <a:spAutoFit/>
            </a:bodyPr>
            <a:lstStyle/>
            <a:p>
              <a:pPr algn="ctr"/>
              <a:r>
                <a:rPr lang="en-IN" sz="1000" b="0" i="0" dirty="0">
                  <a:solidFill>
                    <a:srgbClr val="FFFFFF"/>
                  </a:solidFill>
                  <a:effectLst/>
                  <a:latin typeface="Söhne Mono"/>
                </a:rPr>
                <a:t>Simplify User Flows</a:t>
              </a:r>
              <a:endParaRPr lang="en-US" sz="1000" dirty="0">
                <a:solidFill>
                  <a:schemeClr val="bg1"/>
                </a:solidFill>
              </a:endParaRPr>
            </a:p>
          </p:txBody>
        </p:sp>
        <p:sp>
          <p:nvSpPr>
            <p:cNvPr id="105" name="Oval 104">
              <a:extLst>
                <a:ext uri="{FF2B5EF4-FFF2-40B4-BE49-F238E27FC236}">
                  <a16:creationId xmlns:a16="http://schemas.microsoft.com/office/drawing/2014/main" id="{F57F1EC9-C2C2-4210-8197-EFA0150630B7}"/>
                </a:ext>
              </a:extLst>
            </p:cNvPr>
            <p:cNvSpPr/>
            <p:nvPr/>
          </p:nvSpPr>
          <p:spPr>
            <a:xfrm>
              <a:off x="611194" y="680545"/>
              <a:ext cx="680323" cy="680323"/>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754BE564-5098-44F2-A099-1D0FAD58FD44}"/>
                </a:ext>
              </a:extLst>
            </p:cNvPr>
            <p:cNvSpPr txBox="1"/>
            <p:nvPr/>
          </p:nvSpPr>
          <p:spPr>
            <a:xfrm>
              <a:off x="558238" y="833812"/>
              <a:ext cx="812800" cy="400110"/>
            </a:xfrm>
            <a:prstGeom prst="rect">
              <a:avLst/>
            </a:prstGeom>
            <a:noFill/>
          </p:spPr>
          <p:txBody>
            <a:bodyPr wrap="square" rtlCol="0">
              <a:spAutoFit/>
            </a:bodyPr>
            <a:lstStyle/>
            <a:p>
              <a:pPr algn="ctr"/>
              <a:r>
                <a:rPr lang="en-IN" sz="1000" b="0" i="0" dirty="0">
                  <a:solidFill>
                    <a:srgbClr val="FFFFFF"/>
                  </a:solidFill>
                  <a:effectLst/>
                  <a:latin typeface="Söhne Mono"/>
                </a:rPr>
                <a:t>Intuitive Interface</a:t>
              </a:r>
              <a:endParaRPr lang="en-US" sz="1000" dirty="0">
                <a:solidFill>
                  <a:schemeClr val="bg1"/>
                </a:solidFill>
              </a:endParaRPr>
            </a:p>
          </p:txBody>
        </p:sp>
        <p:sp>
          <p:nvSpPr>
            <p:cNvPr id="109" name="Oval 108">
              <a:extLst>
                <a:ext uri="{FF2B5EF4-FFF2-40B4-BE49-F238E27FC236}">
                  <a16:creationId xmlns:a16="http://schemas.microsoft.com/office/drawing/2014/main" id="{04B6D781-77A2-434E-B44E-D411C5A70D88}"/>
                </a:ext>
              </a:extLst>
            </p:cNvPr>
            <p:cNvSpPr/>
            <p:nvPr/>
          </p:nvSpPr>
          <p:spPr>
            <a:xfrm>
              <a:off x="1880592" y="3407240"/>
              <a:ext cx="841652" cy="84165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5949092E-5BD0-497B-B404-BA7CCA8CF863}"/>
                </a:ext>
              </a:extLst>
            </p:cNvPr>
            <p:cNvSpPr txBox="1"/>
            <p:nvPr/>
          </p:nvSpPr>
          <p:spPr>
            <a:xfrm>
              <a:off x="1898785" y="3469272"/>
              <a:ext cx="812800" cy="707886"/>
            </a:xfrm>
            <a:prstGeom prst="rect">
              <a:avLst/>
            </a:prstGeom>
            <a:noFill/>
          </p:spPr>
          <p:txBody>
            <a:bodyPr wrap="square" rtlCol="0">
              <a:spAutoFit/>
            </a:bodyPr>
            <a:lstStyle/>
            <a:p>
              <a:pPr algn="ctr"/>
              <a:r>
                <a:rPr lang="en-IN" sz="1000" b="0" i="0" dirty="0">
                  <a:solidFill>
                    <a:srgbClr val="FFFFFF"/>
                  </a:solidFill>
                  <a:effectLst/>
                  <a:latin typeface="Söhne Mono"/>
                </a:rPr>
                <a:t>User-Friendly Error Handling</a:t>
              </a:r>
              <a:endParaRPr lang="en-US" sz="1000" dirty="0">
                <a:solidFill>
                  <a:schemeClr val="bg1"/>
                </a:solidFill>
              </a:endParaRPr>
            </a:p>
          </p:txBody>
        </p:sp>
        <p:sp>
          <p:nvSpPr>
            <p:cNvPr id="111" name="Oval 110">
              <a:extLst>
                <a:ext uri="{FF2B5EF4-FFF2-40B4-BE49-F238E27FC236}">
                  <a16:creationId xmlns:a16="http://schemas.microsoft.com/office/drawing/2014/main" id="{96C2ADB0-0084-490E-AFD9-03F4FBC1BB00}"/>
                </a:ext>
              </a:extLst>
            </p:cNvPr>
            <p:cNvSpPr/>
            <p:nvPr/>
          </p:nvSpPr>
          <p:spPr>
            <a:xfrm>
              <a:off x="878368" y="3664028"/>
              <a:ext cx="713513" cy="713513"/>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C3CE33D2-7CAA-4E1B-8026-9E9BEE07468C}"/>
                </a:ext>
              </a:extLst>
            </p:cNvPr>
            <p:cNvSpPr txBox="1"/>
            <p:nvPr/>
          </p:nvSpPr>
          <p:spPr>
            <a:xfrm>
              <a:off x="818601" y="3757796"/>
              <a:ext cx="812800" cy="553998"/>
            </a:xfrm>
            <a:prstGeom prst="rect">
              <a:avLst/>
            </a:prstGeom>
            <a:noFill/>
          </p:spPr>
          <p:txBody>
            <a:bodyPr wrap="square" rtlCol="0">
              <a:spAutoFit/>
            </a:bodyPr>
            <a:lstStyle/>
            <a:p>
              <a:pPr algn="ctr"/>
              <a:r>
                <a:rPr lang="en-IN" sz="1000" b="0" i="0" dirty="0">
                  <a:solidFill>
                    <a:srgbClr val="FFFFFF"/>
                  </a:solidFill>
                  <a:effectLst/>
                  <a:latin typeface="Söhne Mono"/>
                </a:rPr>
                <a:t>Contextual Help and Tooltips</a:t>
              </a:r>
              <a:endParaRPr lang="en-US" sz="1000" dirty="0">
                <a:solidFill>
                  <a:schemeClr val="bg1"/>
                </a:solidFill>
              </a:endParaRPr>
            </a:p>
          </p:txBody>
        </p:sp>
        <p:sp>
          <p:nvSpPr>
            <p:cNvPr id="113" name="Oval 112">
              <a:extLst>
                <a:ext uri="{FF2B5EF4-FFF2-40B4-BE49-F238E27FC236}">
                  <a16:creationId xmlns:a16="http://schemas.microsoft.com/office/drawing/2014/main" id="{DC97E73D-BD5D-4299-BE10-D86D11A9C941}"/>
                </a:ext>
              </a:extLst>
            </p:cNvPr>
            <p:cNvSpPr/>
            <p:nvPr/>
          </p:nvSpPr>
          <p:spPr>
            <a:xfrm>
              <a:off x="2721040" y="293528"/>
              <a:ext cx="841652" cy="84165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B1C67AE7-A34B-4E65-902D-DAFEC5063BF5}"/>
                </a:ext>
              </a:extLst>
            </p:cNvPr>
            <p:cNvSpPr txBox="1"/>
            <p:nvPr/>
          </p:nvSpPr>
          <p:spPr>
            <a:xfrm>
              <a:off x="2721040" y="519987"/>
              <a:ext cx="812800" cy="400110"/>
            </a:xfrm>
            <a:prstGeom prst="rect">
              <a:avLst/>
            </a:prstGeom>
            <a:noFill/>
          </p:spPr>
          <p:txBody>
            <a:bodyPr wrap="square" rtlCol="0">
              <a:spAutoFit/>
            </a:bodyPr>
            <a:lstStyle/>
            <a:p>
              <a:pPr algn="ctr"/>
              <a:r>
                <a:rPr lang="en-IN" sz="1000" b="0" i="0" dirty="0">
                  <a:solidFill>
                    <a:srgbClr val="FFFFFF"/>
                  </a:solidFill>
                  <a:effectLst/>
                  <a:latin typeface="Söhne Mono"/>
                </a:rPr>
                <a:t>Streamline Navigation</a:t>
              </a:r>
              <a:endParaRPr lang="en-US" sz="1000" dirty="0">
                <a:solidFill>
                  <a:schemeClr val="bg1"/>
                </a:solidFill>
              </a:endParaRPr>
            </a:p>
          </p:txBody>
        </p:sp>
        <p:cxnSp>
          <p:nvCxnSpPr>
            <p:cNvPr id="115" name="Straight Arrow Connector 114">
              <a:extLst>
                <a:ext uri="{FF2B5EF4-FFF2-40B4-BE49-F238E27FC236}">
                  <a16:creationId xmlns:a16="http://schemas.microsoft.com/office/drawing/2014/main" id="{C44405D1-3C4F-49F3-B8D2-C944C81B742B}"/>
                </a:ext>
              </a:extLst>
            </p:cNvPr>
            <p:cNvCxnSpPr>
              <a:cxnSpLocks/>
            </p:cNvCxnSpPr>
            <p:nvPr/>
          </p:nvCxnSpPr>
          <p:spPr>
            <a:xfrm flipH="1" flipV="1">
              <a:off x="2267198" y="1986762"/>
              <a:ext cx="231301" cy="129151"/>
            </a:xfrm>
            <a:prstGeom prst="straightConnector1">
              <a:avLst/>
            </a:prstGeom>
            <a:ln>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6B3212D4-4327-4B70-AE27-099FF57B5A60}"/>
                </a:ext>
              </a:extLst>
            </p:cNvPr>
            <p:cNvCxnSpPr>
              <a:cxnSpLocks/>
              <a:stCxn id="103" idx="1"/>
            </p:cNvCxnSpPr>
            <p:nvPr/>
          </p:nvCxnSpPr>
          <p:spPr>
            <a:xfrm flipH="1" flipV="1">
              <a:off x="1265898" y="1210469"/>
              <a:ext cx="241387" cy="184454"/>
            </a:xfrm>
            <a:prstGeom prst="straightConnector1">
              <a:avLst/>
            </a:prstGeom>
            <a:ln>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C9D92A85-C701-4D0A-A27A-8EEE23AAA182}"/>
                </a:ext>
              </a:extLst>
            </p:cNvPr>
            <p:cNvCxnSpPr>
              <a:cxnSpLocks/>
            </p:cNvCxnSpPr>
            <p:nvPr/>
          </p:nvCxnSpPr>
          <p:spPr>
            <a:xfrm flipH="1" flipV="1">
              <a:off x="558238" y="698533"/>
              <a:ext cx="109806" cy="80764"/>
            </a:xfrm>
            <a:prstGeom prst="straightConnector1">
              <a:avLst/>
            </a:prstGeom>
            <a:ln>
              <a:solidFill>
                <a:schemeClr val="tx1">
                  <a:lumMod val="95000"/>
                  <a:lumOff val="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3C029BAA-C47F-43C8-BE45-2F62517C7BBC}"/>
                </a:ext>
              </a:extLst>
            </p:cNvPr>
            <p:cNvCxnSpPr>
              <a:cxnSpLocks/>
            </p:cNvCxnSpPr>
            <p:nvPr/>
          </p:nvCxnSpPr>
          <p:spPr>
            <a:xfrm flipH="1">
              <a:off x="2189996" y="958931"/>
              <a:ext cx="531044" cy="435993"/>
            </a:xfrm>
            <a:prstGeom prst="straightConnector1">
              <a:avLst/>
            </a:prstGeom>
            <a:ln>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A7BA848D-0A1D-4739-8D6D-829F2B7A640B}"/>
                </a:ext>
              </a:extLst>
            </p:cNvPr>
            <p:cNvCxnSpPr>
              <a:cxnSpLocks/>
            </p:cNvCxnSpPr>
            <p:nvPr/>
          </p:nvCxnSpPr>
          <p:spPr>
            <a:xfrm flipV="1">
              <a:off x="2613492" y="3346718"/>
              <a:ext cx="149984" cy="160968"/>
            </a:xfrm>
            <a:prstGeom prst="straightConnector1">
              <a:avLst/>
            </a:prstGeom>
            <a:ln>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DA89A7E-8240-4D90-9674-766234D7E2DD}"/>
                </a:ext>
              </a:extLst>
            </p:cNvPr>
            <p:cNvCxnSpPr>
              <a:cxnSpLocks/>
              <a:stCxn id="112" idx="3"/>
            </p:cNvCxnSpPr>
            <p:nvPr/>
          </p:nvCxnSpPr>
          <p:spPr>
            <a:xfrm flipV="1">
              <a:off x="1631401" y="3928196"/>
              <a:ext cx="247512" cy="106599"/>
            </a:xfrm>
            <a:prstGeom prst="straightConnector1">
              <a:avLst/>
            </a:prstGeom>
            <a:ln>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920FAECF-0821-49A4-B282-675577556717}"/>
              </a:ext>
            </a:extLst>
          </p:cNvPr>
          <p:cNvGrpSpPr/>
          <p:nvPr/>
        </p:nvGrpSpPr>
        <p:grpSpPr>
          <a:xfrm>
            <a:off x="1321307" y="4398871"/>
            <a:ext cx="4661972" cy="2210147"/>
            <a:chOff x="1321307" y="4398871"/>
            <a:chExt cx="4661972" cy="2210147"/>
          </a:xfrm>
        </p:grpSpPr>
        <p:grpSp>
          <p:nvGrpSpPr>
            <p:cNvPr id="26" name="Group 25">
              <a:extLst>
                <a:ext uri="{FF2B5EF4-FFF2-40B4-BE49-F238E27FC236}">
                  <a16:creationId xmlns:a16="http://schemas.microsoft.com/office/drawing/2014/main" id="{9C16722B-3DCE-427F-AC86-665EF446DF32}"/>
                </a:ext>
              </a:extLst>
            </p:cNvPr>
            <p:cNvGrpSpPr/>
            <p:nvPr/>
          </p:nvGrpSpPr>
          <p:grpSpPr>
            <a:xfrm>
              <a:off x="3417873" y="4554999"/>
              <a:ext cx="1633193" cy="1633193"/>
              <a:chOff x="7955147" y="1416035"/>
              <a:chExt cx="1633193" cy="1633193"/>
            </a:xfrm>
          </p:grpSpPr>
          <p:grpSp>
            <p:nvGrpSpPr>
              <p:cNvPr id="27" name="Group 26">
                <a:extLst>
                  <a:ext uri="{FF2B5EF4-FFF2-40B4-BE49-F238E27FC236}">
                    <a16:creationId xmlns:a16="http://schemas.microsoft.com/office/drawing/2014/main" id="{8521E9D5-08F6-4453-B76C-B91A9847AD55}"/>
                  </a:ext>
                </a:extLst>
              </p:cNvPr>
              <p:cNvGrpSpPr/>
              <p:nvPr/>
            </p:nvGrpSpPr>
            <p:grpSpPr>
              <a:xfrm>
                <a:off x="7955147" y="1416035"/>
                <a:ext cx="1633193" cy="1633193"/>
                <a:chOff x="7662709" y="1415479"/>
                <a:chExt cx="1640114" cy="1640114"/>
              </a:xfrm>
            </p:grpSpPr>
            <p:sp>
              <p:nvSpPr>
                <p:cNvPr id="29" name="Oval 28">
                  <a:extLst>
                    <a:ext uri="{FF2B5EF4-FFF2-40B4-BE49-F238E27FC236}">
                      <a16:creationId xmlns:a16="http://schemas.microsoft.com/office/drawing/2014/main" id="{32C9000B-41B7-4478-B341-F037184FBB9F}"/>
                    </a:ext>
                  </a:extLst>
                </p:cNvPr>
                <p:cNvSpPr/>
                <p:nvPr/>
              </p:nvSpPr>
              <p:spPr>
                <a:xfrm>
                  <a:off x="7974987" y="1727757"/>
                  <a:ext cx="1009750" cy="100975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Circle: Hollow 29">
                  <a:extLst>
                    <a:ext uri="{FF2B5EF4-FFF2-40B4-BE49-F238E27FC236}">
                      <a16:creationId xmlns:a16="http://schemas.microsoft.com/office/drawing/2014/main" id="{AC4D2DF9-318B-417E-8D3F-AE35102D4CBC}"/>
                    </a:ext>
                  </a:extLst>
                </p:cNvPr>
                <p:cNvSpPr/>
                <p:nvPr/>
              </p:nvSpPr>
              <p:spPr>
                <a:xfrm>
                  <a:off x="7662709" y="1415479"/>
                  <a:ext cx="1640114" cy="1640114"/>
                </a:xfrm>
                <a:prstGeom prst="donut">
                  <a:avLst>
                    <a:gd name="adj" fmla="val 12600"/>
                  </a:avLst>
                </a:prstGeom>
                <a:solidFill>
                  <a:srgbClr val="FF9900">
                    <a:alpha val="372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8" name="TextBox 27">
                <a:extLst>
                  <a:ext uri="{FF2B5EF4-FFF2-40B4-BE49-F238E27FC236}">
                    <a16:creationId xmlns:a16="http://schemas.microsoft.com/office/drawing/2014/main" id="{BF060294-27BC-4C55-B54E-0611AAFC6D06}"/>
                  </a:ext>
                </a:extLst>
              </p:cNvPr>
              <p:cNvSpPr txBox="1"/>
              <p:nvPr/>
            </p:nvSpPr>
            <p:spPr>
              <a:xfrm>
                <a:off x="8127387" y="1943265"/>
                <a:ext cx="1235473" cy="523220"/>
              </a:xfrm>
              <a:prstGeom prst="rect">
                <a:avLst/>
              </a:prstGeom>
              <a:noFill/>
            </p:spPr>
            <p:txBody>
              <a:bodyPr wrap="square" rtlCol="0">
                <a:spAutoFit/>
              </a:bodyPr>
              <a:lstStyle/>
              <a:p>
                <a:pPr algn="ctr"/>
                <a:r>
                  <a:rPr lang="en-IN" sz="1400" b="0" i="0" dirty="0">
                    <a:effectLst/>
                    <a:latin typeface="Söhne Mono"/>
                  </a:rPr>
                  <a:t>Modern Visual Design</a:t>
                </a:r>
                <a:endParaRPr lang="en-US" sz="1400" dirty="0">
                  <a:latin typeface="Oswald" panose="02000503000000000000" pitchFamily="2" charset="0"/>
                </a:endParaRPr>
              </a:p>
            </p:txBody>
          </p:sp>
        </p:grpSp>
        <p:sp>
          <p:nvSpPr>
            <p:cNvPr id="137" name="Oval 136">
              <a:extLst>
                <a:ext uri="{FF2B5EF4-FFF2-40B4-BE49-F238E27FC236}">
                  <a16:creationId xmlns:a16="http://schemas.microsoft.com/office/drawing/2014/main" id="{1349A4A2-CE18-41C4-A80E-A0C6B4C0C016}"/>
                </a:ext>
              </a:extLst>
            </p:cNvPr>
            <p:cNvSpPr/>
            <p:nvPr/>
          </p:nvSpPr>
          <p:spPr>
            <a:xfrm>
              <a:off x="5141627" y="5767366"/>
              <a:ext cx="841652" cy="841652"/>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8" name="TextBox 137">
              <a:extLst>
                <a:ext uri="{FF2B5EF4-FFF2-40B4-BE49-F238E27FC236}">
                  <a16:creationId xmlns:a16="http://schemas.microsoft.com/office/drawing/2014/main" id="{6EB17DB6-D634-4ACF-9A71-39F4C5126BBA}"/>
                </a:ext>
              </a:extLst>
            </p:cNvPr>
            <p:cNvSpPr txBox="1"/>
            <p:nvPr/>
          </p:nvSpPr>
          <p:spPr>
            <a:xfrm>
              <a:off x="5156053" y="5988137"/>
              <a:ext cx="812800" cy="400110"/>
            </a:xfrm>
            <a:prstGeom prst="rect">
              <a:avLst/>
            </a:prstGeom>
            <a:noFill/>
          </p:spPr>
          <p:txBody>
            <a:bodyPr wrap="square" rtlCol="0">
              <a:spAutoFit/>
            </a:bodyPr>
            <a:lstStyle/>
            <a:p>
              <a:pPr algn="ctr"/>
              <a:r>
                <a:rPr lang="en-IN" sz="1000" b="0" i="0" dirty="0">
                  <a:effectLst/>
                  <a:latin typeface="Söhne Mono"/>
                </a:rPr>
                <a:t>Visual Hierarchy</a:t>
              </a:r>
              <a:endParaRPr lang="en-US" sz="1000" dirty="0"/>
            </a:p>
          </p:txBody>
        </p:sp>
        <p:sp>
          <p:nvSpPr>
            <p:cNvPr id="139" name="Oval 138">
              <a:extLst>
                <a:ext uri="{FF2B5EF4-FFF2-40B4-BE49-F238E27FC236}">
                  <a16:creationId xmlns:a16="http://schemas.microsoft.com/office/drawing/2014/main" id="{6BBB53D6-AFD1-4E6E-81F9-2FBDCE44D42C}"/>
                </a:ext>
              </a:extLst>
            </p:cNvPr>
            <p:cNvSpPr/>
            <p:nvPr/>
          </p:nvSpPr>
          <p:spPr>
            <a:xfrm>
              <a:off x="2453244" y="4398871"/>
              <a:ext cx="766560" cy="76656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0" name="TextBox 139">
              <a:extLst>
                <a:ext uri="{FF2B5EF4-FFF2-40B4-BE49-F238E27FC236}">
                  <a16:creationId xmlns:a16="http://schemas.microsoft.com/office/drawing/2014/main" id="{AB4A0E8C-E1C3-40B3-BD84-17F0F00E6642}"/>
                </a:ext>
              </a:extLst>
            </p:cNvPr>
            <p:cNvSpPr txBox="1"/>
            <p:nvPr/>
          </p:nvSpPr>
          <p:spPr>
            <a:xfrm>
              <a:off x="2430641" y="4497207"/>
              <a:ext cx="812800" cy="553998"/>
            </a:xfrm>
            <a:prstGeom prst="rect">
              <a:avLst/>
            </a:prstGeom>
            <a:noFill/>
          </p:spPr>
          <p:txBody>
            <a:bodyPr wrap="square" rtlCol="0">
              <a:spAutoFit/>
            </a:bodyPr>
            <a:lstStyle/>
            <a:p>
              <a:pPr algn="ctr"/>
              <a:r>
                <a:rPr lang="en-IN" sz="1000" b="0" i="0" dirty="0">
                  <a:effectLst/>
                  <a:latin typeface="Söhne Mono"/>
                </a:rPr>
                <a:t>Reflect Brand Identity</a:t>
              </a:r>
              <a:endParaRPr lang="en-US" sz="1000" dirty="0"/>
            </a:p>
          </p:txBody>
        </p:sp>
        <p:sp>
          <p:nvSpPr>
            <p:cNvPr id="141" name="Oval 140">
              <a:extLst>
                <a:ext uri="{FF2B5EF4-FFF2-40B4-BE49-F238E27FC236}">
                  <a16:creationId xmlns:a16="http://schemas.microsoft.com/office/drawing/2014/main" id="{B71AF7CC-627C-49AE-BDF0-FDB3D21F9367}"/>
                </a:ext>
              </a:extLst>
            </p:cNvPr>
            <p:cNvSpPr/>
            <p:nvPr/>
          </p:nvSpPr>
          <p:spPr>
            <a:xfrm>
              <a:off x="2498499" y="5781214"/>
              <a:ext cx="766560" cy="76656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2" name="TextBox 141">
              <a:extLst>
                <a:ext uri="{FF2B5EF4-FFF2-40B4-BE49-F238E27FC236}">
                  <a16:creationId xmlns:a16="http://schemas.microsoft.com/office/drawing/2014/main" id="{095576D5-F065-4F8F-B308-61840B9DCCFF}"/>
                </a:ext>
              </a:extLst>
            </p:cNvPr>
            <p:cNvSpPr txBox="1"/>
            <p:nvPr/>
          </p:nvSpPr>
          <p:spPr>
            <a:xfrm>
              <a:off x="2438451" y="5923201"/>
              <a:ext cx="880388" cy="369332"/>
            </a:xfrm>
            <a:prstGeom prst="rect">
              <a:avLst/>
            </a:prstGeom>
            <a:noFill/>
          </p:spPr>
          <p:txBody>
            <a:bodyPr wrap="square" rtlCol="0">
              <a:spAutoFit/>
            </a:bodyPr>
            <a:lstStyle/>
            <a:p>
              <a:pPr algn="ctr"/>
              <a:r>
                <a:rPr lang="en-IN" sz="900" b="0" i="0" dirty="0">
                  <a:effectLst/>
                  <a:latin typeface="Söhne Mono"/>
                </a:rPr>
                <a:t>Contemporary Aesthetics</a:t>
              </a:r>
              <a:endParaRPr lang="en-US" sz="900" dirty="0"/>
            </a:p>
          </p:txBody>
        </p:sp>
        <p:sp>
          <p:nvSpPr>
            <p:cNvPr id="143" name="Oval 142">
              <a:extLst>
                <a:ext uri="{FF2B5EF4-FFF2-40B4-BE49-F238E27FC236}">
                  <a16:creationId xmlns:a16="http://schemas.microsoft.com/office/drawing/2014/main" id="{C2CCE031-3249-4B44-81E4-893807F1418C}"/>
                </a:ext>
              </a:extLst>
            </p:cNvPr>
            <p:cNvSpPr/>
            <p:nvPr/>
          </p:nvSpPr>
          <p:spPr>
            <a:xfrm>
              <a:off x="1416056" y="5657323"/>
              <a:ext cx="661628" cy="661628"/>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4" name="TextBox 143">
              <a:extLst>
                <a:ext uri="{FF2B5EF4-FFF2-40B4-BE49-F238E27FC236}">
                  <a16:creationId xmlns:a16="http://schemas.microsoft.com/office/drawing/2014/main" id="{B4218CA5-536E-4C84-AE43-EDB82AFC47B3}"/>
                </a:ext>
              </a:extLst>
            </p:cNvPr>
            <p:cNvSpPr txBox="1"/>
            <p:nvPr/>
          </p:nvSpPr>
          <p:spPr>
            <a:xfrm>
              <a:off x="1321307" y="5752306"/>
              <a:ext cx="812800" cy="400110"/>
            </a:xfrm>
            <a:prstGeom prst="rect">
              <a:avLst/>
            </a:prstGeom>
            <a:noFill/>
          </p:spPr>
          <p:txBody>
            <a:bodyPr wrap="square" rtlCol="0">
              <a:spAutoFit/>
            </a:bodyPr>
            <a:lstStyle/>
            <a:p>
              <a:pPr algn="ctr"/>
              <a:r>
                <a:rPr lang="en-IN" sz="1000" b="0" i="0" dirty="0">
                  <a:effectLst/>
                  <a:latin typeface="Söhne Mono"/>
                </a:rPr>
                <a:t>Consistent UI Elements</a:t>
              </a:r>
              <a:endParaRPr lang="en-US" sz="1000" dirty="0"/>
            </a:p>
          </p:txBody>
        </p:sp>
        <p:cxnSp>
          <p:nvCxnSpPr>
            <p:cNvPr id="152" name="Straight Arrow Connector 151">
              <a:extLst>
                <a:ext uri="{FF2B5EF4-FFF2-40B4-BE49-F238E27FC236}">
                  <a16:creationId xmlns:a16="http://schemas.microsoft.com/office/drawing/2014/main" id="{435CF12D-7E4A-4A89-B60F-5C005B15B4FE}"/>
                </a:ext>
              </a:extLst>
            </p:cNvPr>
            <p:cNvCxnSpPr>
              <a:cxnSpLocks/>
            </p:cNvCxnSpPr>
            <p:nvPr/>
          </p:nvCxnSpPr>
          <p:spPr>
            <a:xfrm>
              <a:off x="3207716" y="4897096"/>
              <a:ext cx="288660" cy="92473"/>
            </a:xfrm>
            <a:prstGeom prst="straightConnector1">
              <a:avLst/>
            </a:prstGeom>
            <a:ln>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1F63DAC0-3925-44B9-BA05-1EB1F7B811C2}"/>
                </a:ext>
              </a:extLst>
            </p:cNvPr>
            <p:cNvCxnSpPr>
              <a:cxnSpLocks/>
            </p:cNvCxnSpPr>
            <p:nvPr/>
          </p:nvCxnSpPr>
          <p:spPr>
            <a:xfrm flipV="1">
              <a:off x="3174509" y="5696726"/>
              <a:ext cx="315494" cy="153999"/>
            </a:xfrm>
            <a:prstGeom prst="straightConnector1">
              <a:avLst/>
            </a:prstGeom>
            <a:ln>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B342A9F-9966-4063-B70F-82DF009809AE}"/>
                </a:ext>
              </a:extLst>
            </p:cNvPr>
            <p:cNvCxnSpPr>
              <a:cxnSpLocks/>
              <a:stCxn id="144" idx="3"/>
            </p:cNvCxnSpPr>
            <p:nvPr/>
          </p:nvCxnSpPr>
          <p:spPr>
            <a:xfrm>
              <a:off x="2134107" y="5952361"/>
              <a:ext cx="389400" cy="38177"/>
            </a:xfrm>
            <a:prstGeom prst="straightConnector1">
              <a:avLst/>
            </a:prstGeom>
            <a:ln>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B64A69F-E013-4E03-B37E-0CB1B937DEDB}"/>
                </a:ext>
              </a:extLst>
            </p:cNvPr>
            <p:cNvCxnSpPr>
              <a:cxnSpLocks/>
            </p:cNvCxnSpPr>
            <p:nvPr/>
          </p:nvCxnSpPr>
          <p:spPr>
            <a:xfrm flipH="1" flipV="1">
              <a:off x="4926384" y="5827486"/>
              <a:ext cx="249945" cy="124875"/>
            </a:xfrm>
            <a:prstGeom prst="straightConnector1">
              <a:avLst/>
            </a:prstGeom>
            <a:ln>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grpSp>
      <p:sp>
        <p:nvSpPr>
          <p:cNvPr id="167" name="TextBox 166">
            <a:extLst>
              <a:ext uri="{FF2B5EF4-FFF2-40B4-BE49-F238E27FC236}">
                <a16:creationId xmlns:a16="http://schemas.microsoft.com/office/drawing/2014/main" id="{E785FF81-2434-44EE-AD2C-9E3F0AD1F88B}"/>
              </a:ext>
            </a:extLst>
          </p:cNvPr>
          <p:cNvSpPr txBox="1"/>
          <p:nvPr/>
        </p:nvSpPr>
        <p:spPr>
          <a:xfrm>
            <a:off x="3783642" y="43884"/>
            <a:ext cx="3985161" cy="584775"/>
          </a:xfrm>
          <a:prstGeom prst="rect">
            <a:avLst/>
          </a:prstGeom>
          <a:noFill/>
        </p:spPr>
        <p:txBody>
          <a:bodyPr wrap="square" rtlCol="0">
            <a:spAutoFit/>
          </a:bodyPr>
          <a:lstStyle/>
          <a:p>
            <a:pPr algn="ctr"/>
            <a:r>
              <a:rPr lang="en-US" sz="3200" dirty="0">
                <a:solidFill>
                  <a:schemeClr val="bg1"/>
                </a:solidFill>
                <a:latin typeface="Oswald" panose="02000503000000000000" pitchFamily="2" charset="0"/>
              </a:rPr>
              <a:t>MIND MAP </a:t>
            </a:r>
          </a:p>
        </p:txBody>
      </p:sp>
      <p:pic>
        <p:nvPicPr>
          <p:cNvPr id="2" name="Picture 1">
            <a:extLst>
              <a:ext uri="{FF2B5EF4-FFF2-40B4-BE49-F238E27FC236}">
                <a16:creationId xmlns:a16="http://schemas.microsoft.com/office/drawing/2014/main" id="{B68A8AB2-767C-6543-21F3-40651C4F0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971787" y="1931178"/>
            <a:ext cx="2377855" cy="2309058"/>
          </a:xfrm>
          <a:prstGeom prst="rect">
            <a:avLst/>
          </a:prstGeom>
        </p:spPr>
      </p:pic>
    </p:spTree>
    <p:extLst>
      <p:ext uri="{BB962C8B-B14F-4D97-AF65-F5344CB8AC3E}">
        <p14:creationId xmlns:p14="http://schemas.microsoft.com/office/powerpoint/2010/main" val="312581712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childTnLst>
                          </p:cTn>
                        </p:par>
                        <p:par>
                          <p:cTn id="9" fill="hold">
                            <p:stCondLst>
                              <p:cond delay="200"/>
                            </p:stCondLst>
                            <p:childTnLst>
                              <p:par>
                                <p:cTn id="10" presetID="1" presetClass="entr" presetSubtype="0" fill="hold" grpId="0" nodeType="afterEffect">
                                  <p:stCondLst>
                                    <p:cond delay="0"/>
                                  </p:stCondLst>
                                  <p:childTnLst>
                                    <p:set>
                                      <p:cBhvr>
                                        <p:cTn id="11" dur="1" fill="hold">
                                          <p:stCondLst>
                                            <p:cond delay="0"/>
                                          </p:stCondLst>
                                        </p:cTn>
                                        <p:tgtEl>
                                          <p:spTgt spid="10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7" presetClass="entr" presetSubtype="8"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ppt_x</p:attrName>
                                        </p:attrNameLst>
                                      </p:cBhvr>
                                      <p:tavLst>
                                        <p:tav tm="0">
                                          <p:val>
                                            <p:strVal val="#ppt_x-#ppt_w/2"/>
                                          </p:val>
                                        </p:tav>
                                        <p:tav tm="100000">
                                          <p:val>
                                            <p:strVal val="#ppt_x"/>
                                          </p:val>
                                        </p:tav>
                                      </p:tavLst>
                                    </p:anim>
                                    <p:anim calcmode="lin" valueType="num">
                                      <p:cBhvr>
                                        <p:cTn id="17" dur="500" fill="hold"/>
                                        <p:tgtEl>
                                          <p:spTgt spid="16"/>
                                        </p:tgtEl>
                                        <p:attrNameLst>
                                          <p:attrName>ppt_y</p:attrName>
                                        </p:attrNameLst>
                                      </p:cBhvr>
                                      <p:tavLst>
                                        <p:tav tm="0">
                                          <p:val>
                                            <p:strVal val="#ppt_y"/>
                                          </p:val>
                                        </p:tav>
                                        <p:tav tm="100000">
                                          <p:val>
                                            <p:strVal val="#ppt_y"/>
                                          </p:val>
                                        </p:tav>
                                      </p:tavLst>
                                    </p:anim>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strVal val="#ppt_h"/>
                                          </p:val>
                                        </p:tav>
                                        <p:tav tm="100000">
                                          <p:val>
                                            <p:strVal val="#ppt_h"/>
                                          </p:val>
                                        </p:tav>
                                      </p:tavLst>
                                    </p:anim>
                                  </p:childTnLst>
                                </p:cTn>
                              </p:par>
                            </p:childTnLst>
                          </p:cTn>
                        </p:par>
                        <p:par>
                          <p:cTn id="20" fill="hold">
                            <p:stCondLst>
                              <p:cond delay="500"/>
                            </p:stCondLst>
                            <p:childTnLst>
                              <p:par>
                                <p:cTn id="21" presetID="17" presetClass="entr" presetSubtype="4" fill="hold" nodeType="afterEffect">
                                  <p:stCondLst>
                                    <p:cond delay="0"/>
                                  </p:stCondLst>
                                  <p:childTnLst>
                                    <p:set>
                                      <p:cBhvr>
                                        <p:cTn id="22" dur="1" fill="hold">
                                          <p:stCondLst>
                                            <p:cond delay="0"/>
                                          </p:stCondLst>
                                        </p:cTn>
                                        <p:tgtEl>
                                          <p:spTgt spid="149"/>
                                        </p:tgtEl>
                                        <p:attrNameLst>
                                          <p:attrName>style.visibility</p:attrName>
                                        </p:attrNameLst>
                                      </p:cBhvr>
                                      <p:to>
                                        <p:strVal val="visible"/>
                                      </p:to>
                                    </p:set>
                                    <p:anim calcmode="lin" valueType="num">
                                      <p:cBhvr>
                                        <p:cTn id="23" dur="500" fill="hold"/>
                                        <p:tgtEl>
                                          <p:spTgt spid="149"/>
                                        </p:tgtEl>
                                        <p:attrNameLst>
                                          <p:attrName>ppt_x</p:attrName>
                                        </p:attrNameLst>
                                      </p:cBhvr>
                                      <p:tavLst>
                                        <p:tav tm="0">
                                          <p:val>
                                            <p:strVal val="#ppt_x"/>
                                          </p:val>
                                        </p:tav>
                                        <p:tav tm="100000">
                                          <p:val>
                                            <p:strVal val="#ppt_x"/>
                                          </p:val>
                                        </p:tav>
                                      </p:tavLst>
                                    </p:anim>
                                    <p:anim calcmode="lin" valueType="num">
                                      <p:cBhvr>
                                        <p:cTn id="24" dur="500" fill="hold"/>
                                        <p:tgtEl>
                                          <p:spTgt spid="149"/>
                                        </p:tgtEl>
                                        <p:attrNameLst>
                                          <p:attrName>ppt_y</p:attrName>
                                        </p:attrNameLst>
                                      </p:cBhvr>
                                      <p:tavLst>
                                        <p:tav tm="0">
                                          <p:val>
                                            <p:strVal val="#ppt_y+#ppt_h/2"/>
                                          </p:val>
                                        </p:tav>
                                        <p:tav tm="100000">
                                          <p:val>
                                            <p:strVal val="#ppt_y"/>
                                          </p:val>
                                        </p:tav>
                                      </p:tavLst>
                                    </p:anim>
                                    <p:anim calcmode="lin" valueType="num">
                                      <p:cBhvr>
                                        <p:cTn id="25" dur="500" fill="hold"/>
                                        <p:tgtEl>
                                          <p:spTgt spid="149"/>
                                        </p:tgtEl>
                                        <p:attrNameLst>
                                          <p:attrName>ppt_w</p:attrName>
                                        </p:attrNameLst>
                                      </p:cBhvr>
                                      <p:tavLst>
                                        <p:tav tm="0">
                                          <p:val>
                                            <p:strVal val="#ppt_w"/>
                                          </p:val>
                                        </p:tav>
                                        <p:tav tm="100000">
                                          <p:val>
                                            <p:strVal val="#ppt_w"/>
                                          </p:val>
                                        </p:tav>
                                      </p:tavLst>
                                    </p:anim>
                                    <p:anim calcmode="lin" valueType="num">
                                      <p:cBhvr>
                                        <p:cTn id="26" dur="500" fill="hold"/>
                                        <p:tgtEl>
                                          <p:spTgt spid="14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2"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ppt_x</p:attrName>
                                        </p:attrNameLst>
                                      </p:cBhvr>
                                      <p:tavLst>
                                        <p:tav tm="0">
                                          <p:val>
                                            <p:strVal val="#ppt_x+#ppt_w/2"/>
                                          </p:val>
                                        </p:tav>
                                        <p:tav tm="100000">
                                          <p:val>
                                            <p:strVal val="#ppt_x"/>
                                          </p:val>
                                        </p:tav>
                                      </p:tavLst>
                                    </p:anim>
                                    <p:anim calcmode="lin" valueType="num">
                                      <p:cBhvr>
                                        <p:cTn id="32" dur="500" fill="hold"/>
                                        <p:tgtEl>
                                          <p:spTgt spid="23"/>
                                        </p:tgtEl>
                                        <p:attrNameLst>
                                          <p:attrName>ppt_y</p:attrName>
                                        </p:attrNameLst>
                                      </p:cBhvr>
                                      <p:tavLst>
                                        <p:tav tm="0">
                                          <p:val>
                                            <p:strVal val="#ppt_y"/>
                                          </p:val>
                                        </p:tav>
                                        <p:tav tm="100000">
                                          <p:val>
                                            <p:strVal val="#ppt_y"/>
                                          </p:val>
                                        </p:tav>
                                      </p:tavLst>
                                    </p:anim>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strVal val="#ppt_h"/>
                                          </p:val>
                                        </p:tav>
                                        <p:tav tm="100000">
                                          <p:val>
                                            <p:strVal val="#ppt_h"/>
                                          </p:val>
                                        </p:tav>
                                      </p:tavLst>
                                    </p:anim>
                                  </p:childTnLst>
                                </p:cTn>
                              </p:par>
                            </p:childTnLst>
                          </p:cTn>
                        </p:par>
                        <p:par>
                          <p:cTn id="35" fill="hold">
                            <p:stCondLst>
                              <p:cond delay="500"/>
                            </p:stCondLst>
                            <p:childTnLst>
                              <p:par>
                                <p:cTn id="36" presetID="17" presetClass="entr" presetSubtype="2" fill="hold" nodeType="afterEffect">
                                  <p:stCondLst>
                                    <p:cond delay="0"/>
                                  </p:stCondLst>
                                  <p:childTnLst>
                                    <p:set>
                                      <p:cBhvr>
                                        <p:cTn id="37" dur="1" fill="hold">
                                          <p:stCondLst>
                                            <p:cond delay="0"/>
                                          </p:stCondLst>
                                        </p:cTn>
                                        <p:tgtEl>
                                          <p:spTgt spid="150"/>
                                        </p:tgtEl>
                                        <p:attrNameLst>
                                          <p:attrName>style.visibility</p:attrName>
                                        </p:attrNameLst>
                                      </p:cBhvr>
                                      <p:to>
                                        <p:strVal val="visible"/>
                                      </p:to>
                                    </p:set>
                                    <p:anim calcmode="lin" valueType="num">
                                      <p:cBhvr>
                                        <p:cTn id="38" dur="500" fill="hold"/>
                                        <p:tgtEl>
                                          <p:spTgt spid="150"/>
                                        </p:tgtEl>
                                        <p:attrNameLst>
                                          <p:attrName>ppt_x</p:attrName>
                                        </p:attrNameLst>
                                      </p:cBhvr>
                                      <p:tavLst>
                                        <p:tav tm="0">
                                          <p:val>
                                            <p:strVal val="#ppt_x+#ppt_w/2"/>
                                          </p:val>
                                        </p:tav>
                                        <p:tav tm="100000">
                                          <p:val>
                                            <p:strVal val="#ppt_x"/>
                                          </p:val>
                                        </p:tav>
                                      </p:tavLst>
                                    </p:anim>
                                    <p:anim calcmode="lin" valueType="num">
                                      <p:cBhvr>
                                        <p:cTn id="39" dur="500" fill="hold"/>
                                        <p:tgtEl>
                                          <p:spTgt spid="150"/>
                                        </p:tgtEl>
                                        <p:attrNameLst>
                                          <p:attrName>ppt_y</p:attrName>
                                        </p:attrNameLst>
                                      </p:cBhvr>
                                      <p:tavLst>
                                        <p:tav tm="0">
                                          <p:val>
                                            <p:strVal val="#ppt_y"/>
                                          </p:val>
                                        </p:tav>
                                        <p:tav tm="100000">
                                          <p:val>
                                            <p:strVal val="#ppt_y"/>
                                          </p:val>
                                        </p:tav>
                                      </p:tavLst>
                                    </p:anim>
                                    <p:anim calcmode="lin" valueType="num">
                                      <p:cBhvr>
                                        <p:cTn id="40" dur="500" fill="hold"/>
                                        <p:tgtEl>
                                          <p:spTgt spid="150"/>
                                        </p:tgtEl>
                                        <p:attrNameLst>
                                          <p:attrName>ppt_w</p:attrName>
                                        </p:attrNameLst>
                                      </p:cBhvr>
                                      <p:tavLst>
                                        <p:tav tm="0">
                                          <p:val>
                                            <p:fltVal val="0"/>
                                          </p:val>
                                        </p:tav>
                                        <p:tav tm="100000">
                                          <p:val>
                                            <p:strVal val="#ppt_w"/>
                                          </p:val>
                                        </p:tav>
                                      </p:tavLst>
                                    </p:anim>
                                    <p:anim calcmode="lin" valueType="num">
                                      <p:cBhvr>
                                        <p:cTn id="41" dur="500" fill="hold"/>
                                        <p:tgtEl>
                                          <p:spTgt spid="150"/>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17" presetClass="entr" presetSubtype="1"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ppt_x</p:attrName>
                                        </p:attrNameLst>
                                      </p:cBhvr>
                                      <p:tavLst>
                                        <p:tav tm="0">
                                          <p:val>
                                            <p:strVal val="#ppt_x"/>
                                          </p:val>
                                        </p:tav>
                                        <p:tav tm="100000">
                                          <p:val>
                                            <p:strVal val="#ppt_x"/>
                                          </p:val>
                                        </p:tav>
                                      </p:tavLst>
                                    </p:anim>
                                    <p:anim calcmode="lin" valueType="num">
                                      <p:cBhvr>
                                        <p:cTn id="47" dur="500" fill="hold"/>
                                        <p:tgtEl>
                                          <p:spTgt spid="39"/>
                                        </p:tgtEl>
                                        <p:attrNameLst>
                                          <p:attrName>ppt_y</p:attrName>
                                        </p:attrNameLst>
                                      </p:cBhvr>
                                      <p:tavLst>
                                        <p:tav tm="0">
                                          <p:val>
                                            <p:strVal val="#ppt_y-#ppt_h/2"/>
                                          </p:val>
                                        </p:tav>
                                        <p:tav tm="100000">
                                          <p:val>
                                            <p:strVal val="#ppt_y"/>
                                          </p:val>
                                        </p:tav>
                                      </p:tavLst>
                                    </p:anim>
                                    <p:anim calcmode="lin" valueType="num">
                                      <p:cBhvr>
                                        <p:cTn id="48" dur="500" fill="hold"/>
                                        <p:tgtEl>
                                          <p:spTgt spid="39"/>
                                        </p:tgtEl>
                                        <p:attrNameLst>
                                          <p:attrName>ppt_w</p:attrName>
                                        </p:attrNameLst>
                                      </p:cBhvr>
                                      <p:tavLst>
                                        <p:tav tm="0">
                                          <p:val>
                                            <p:strVal val="#ppt_w"/>
                                          </p:val>
                                        </p:tav>
                                        <p:tav tm="100000">
                                          <p:val>
                                            <p:strVal val="#ppt_w"/>
                                          </p:val>
                                        </p:tav>
                                      </p:tavLst>
                                    </p:anim>
                                    <p:anim calcmode="lin" valueType="num">
                                      <p:cBhvr>
                                        <p:cTn id="49" dur="500" fill="hold"/>
                                        <p:tgtEl>
                                          <p:spTgt spid="39"/>
                                        </p:tgtEl>
                                        <p:attrNameLst>
                                          <p:attrName>ppt_h</p:attrName>
                                        </p:attrNameLst>
                                      </p:cBhvr>
                                      <p:tavLst>
                                        <p:tav tm="0">
                                          <p:val>
                                            <p:fltVal val="0"/>
                                          </p:val>
                                        </p:tav>
                                        <p:tav tm="100000">
                                          <p:val>
                                            <p:strVal val="#ppt_h"/>
                                          </p:val>
                                        </p:tav>
                                      </p:tavLst>
                                    </p:anim>
                                  </p:childTnLst>
                                </p:cTn>
                              </p:par>
                            </p:childTnLst>
                          </p:cTn>
                        </p:par>
                        <p:par>
                          <p:cTn id="50" fill="hold">
                            <p:stCondLst>
                              <p:cond delay="500"/>
                            </p:stCondLst>
                            <p:childTnLst>
                              <p:par>
                                <p:cTn id="51" presetID="17" presetClass="entr" presetSubtype="1" fill="hold" nodeType="afterEffect">
                                  <p:stCondLst>
                                    <p:cond delay="0"/>
                                  </p:stCondLst>
                                  <p:childTnLst>
                                    <p:set>
                                      <p:cBhvr>
                                        <p:cTn id="52" dur="1" fill="hold">
                                          <p:stCondLst>
                                            <p:cond delay="0"/>
                                          </p:stCondLst>
                                        </p:cTn>
                                        <p:tgtEl>
                                          <p:spTgt spid="164"/>
                                        </p:tgtEl>
                                        <p:attrNameLst>
                                          <p:attrName>style.visibility</p:attrName>
                                        </p:attrNameLst>
                                      </p:cBhvr>
                                      <p:to>
                                        <p:strVal val="visible"/>
                                      </p:to>
                                    </p:set>
                                    <p:anim calcmode="lin" valueType="num">
                                      <p:cBhvr>
                                        <p:cTn id="53" dur="500" fill="hold"/>
                                        <p:tgtEl>
                                          <p:spTgt spid="164"/>
                                        </p:tgtEl>
                                        <p:attrNameLst>
                                          <p:attrName>ppt_x</p:attrName>
                                        </p:attrNameLst>
                                      </p:cBhvr>
                                      <p:tavLst>
                                        <p:tav tm="0">
                                          <p:val>
                                            <p:strVal val="#ppt_x"/>
                                          </p:val>
                                        </p:tav>
                                        <p:tav tm="100000">
                                          <p:val>
                                            <p:strVal val="#ppt_x"/>
                                          </p:val>
                                        </p:tav>
                                      </p:tavLst>
                                    </p:anim>
                                    <p:anim calcmode="lin" valueType="num">
                                      <p:cBhvr>
                                        <p:cTn id="54" dur="500" fill="hold"/>
                                        <p:tgtEl>
                                          <p:spTgt spid="164"/>
                                        </p:tgtEl>
                                        <p:attrNameLst>
                                          <p:attrName>ppt_y</p:attrName>
                                        </p:attrNameLst>
                                      </p:cBhvr>
                                      <p:tavLst>
                                        <p:tav tm="0">
                                          <p:val>
                                            <p:strVal val="#ppt_y-#ppt_h/2"/>
                                          </p:val>
                                        </p:tav>
                                        <p:tav tm="100000">
                                          <p:val>
                                            <p:strVal val="#ppt_y"/>
                                          </p:val>
                                        </p:tav>
                                      </p:tavLst>
                                    </p:anim>
                                    <p:anim calcmode="lin" valueType="num">
                                      <p:cBhvr>
                                        <p:cTn id="55" dur="500" fill="hold"/>
                                        <p:tgtEl>
                                          <p:spTgt spid="164"/>
                                        </p:tgtEl>
                                        <p:attrNameLst>
                                          <p:attrName>ppt_w</p:attrName>
                                        </p:attrNameLst>
                                      </p:cBhvr>
                                      <p:tavLst>
                                        <p:tav tm="0">
                                          <p:val>
                                            <p:strVal val="#ppt_w"/>
                                          </p:val>
                                        </p:tav>
                                        <p:tav tm="100000">
                                          <p:val>
                                            <p:strVal val="#ppt_w"/>
                                          </p:val>
                                        </p:tav>
                                      </p:tavLst>
                                    </p:anim>
                                    <p:anim calcmode="lin" valueType="num">
                                      <p:cBhvr>
                                        <p:cTn id="56" dur="500" fill="hold"/>
                                        <p:tgtEl>
                                          <p:spTgt spid="164"/>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7" presetClass="entr" presetSubtype="1" fill="hold" nodeType="click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p:cTn id="61" dur="500" fill="hold"/>
                                        <p:tgtEl>
                                          <p:spTgt spid="36"/>
                                        </p:tgtEl>
                                        <p:attrNameLst>
                                          <p:attrName>ppt_x</p:attrName>
                                        </p:attrNameLst>
                                      </p:cBhvr>
                                      <p:tavLst>
                                        <p:tav tm="0">
                                          <p:val>
                                            <p:strVal val="#ppt_x"/>
                                          </p:val>
                                        </p:tav>
                                        <p:tav tm="100000">
                                          <p:val>
                                            <p:strVal val="#ppt_x"/>
                                          </p:val>
                                        </p:tav>
                                      </p:tavLst>
                                    </p:anim>
                                    <p:anim calcmode="lin" valueType="num">
                                      <p:cBhvr>
                                        <p:cTn id="62" dur="500" fill="hold"/>
                                        <p:tgtEl>
                                          <p:spTgt spid="36"/>
                                        </p:tgtEl>
                                        <p:attrNameLst>
                                          <p:attrName>ppt_y</p:attrName>
                                        </p:attrNameLst>
                                      </p:cBhvr>
                                      <p:tavLst>
                                        <p:tav tm="0">
                                          <p:val>
                                            <p:strVal val="#ppt_y-#ppt_h/2"/>
                                          </p:val>
                                        </p:tav>
                                        <p:tav tm="100000">
                                          <p:val>
                                            <p:strVal val="#ppt_y"/>
                                          </p:val>
                                        </p:tav>
                                      </p:tavLst>
                                    </p:anim>
                                    <p:anim calcmode="lin" valueType="num">
                                      <p:cBhvr>
                                        <p:cTn id="63" dur="500" fill="hold"/>
                                        <p:tgtEl>
                                          <p:spTgt spid="36"/>
                                        </p:tgtEl>
                                        <p:attrNameLst>
                                          <p:attrName>ppt_w</p:attrName>
                                        </p:attrNameLst>
                                      </p:cBhvr>
                                      <p:tavLst>
                                        <p:tav tm="0">
                                          <p:val>
                                            <p:strVal val="#ppt_w"/>
                                          </p:val>
                                        </p:tav>
                                        <p:tav tm="100000">
                                          <p:val>
                                            <p:strVal val="#ppt_w"/>
                                          </p:val>
                                        </p:tav>
                                      </p:tavLst>
                                    </p:anim>
                                    <p:anim calcmode="lin" valueType="num">
                                      <p:cBhvr>
                                        <p:cTn id="64" dur="500" fill="hold"/>
                                        <p:tgtEl>
                                          <p:spTgt spid="36"/>
                                        </p:tgtEl>
                                        <p:attrNameLst>
                                          <p:attrName>ppt_h</p:attrName>
                                        </p:attrNameLst>
                                      </p:cBhvr>
                                      <p:tavLst>
                                        <p:tav tm="0">
                                          <p:val>
                                            <p:fltVal val="0"/>
                                          </p:val>
                                        </p:tav>
                                        <p:tav tm="100000">
                                          <p:val>
                                            <p:strVal val="#ppt_h"/>
                                          </p:val>
                                        </p:tav>
                                      </p:tavLst>
                                    </p:anim>
                                  </p:childTnLst>
                                </p:cTn>
                              </p:par>
                            </p:childTnLst>
                          </p:cTn>
                        </p:par>
                        <p:par>
                          <p:cTn id="65" fill="hold">
                            <p:stCondLst>
                              <p:cond delay="500"/>
                            </p:stCondLst>
                            <p:childTnLst>
                              <p:par>
                                <p:cTn id="66" presetID="17" presetClass="entr" presetSubtype="8" fill="hold" nodeType="afterEffect">
                                  <p:stCondLst>
                                    <p:cond delay="0"/>
                                  </p:stCondLst>
                                  <p:childTnLst>
                                    <p:set>
                                      <p:cBhvr>
                                        <p:cTn id="67" dur="1" fill="hold">
                                          <p:stCondLst>
                                            <p:cond delay="0"/>
                                          </p:stCondLst>
                                        </p:cTn>
                                        <p:tgtEl>
                                          <p:spTgt spid="165"/>
                                        </p:tgtEl>
                                        <p:attrNameLst>
                                          <p:attrName>style.visibility</p:attrName>
                                        </p:attrNameLst>
                                      </p:cBhvr>
                                      <p:to>
                                        <p:strVal val="visible"/>
                                      </p:to>
                                    </p:set>
                                    <p:anim calcmode="lin" valueType="num">
                                      <p:cBhvr>
                                        <p:cTn id="68" dur="500" fill="hold"/>
                                        <p:tgtEl>
                                          <p:spTgt spid="165"/>
                                        </p:tgtEl>
                                        <p:attrNameLst>
                                          <p:attrName>ppt_x</p:attrName>
                                        </p:attrNameLst>
                                      </p:cBhvr>
                                      <p:tavLst>
                                        <p:tav tm="0">
                                          <p:val>
                                            <p:strVal val="#ppt_x-#ppt_w/2"/>
                                          </p:val>
                                        </p:tav>
                                        <p:tav tm="100000">
                                          <p:val>
                                            <p:strVal val="#ppt_x"/>
                                          </p:val>
                                        </p:tav>
                                      </p:tavLst>
                                    </p:anim>
                                    <p:anim calcmode="lin" valueType="num">
                                      <p:cBhvr>
                                        <p:cTn id="69" dur="500" fill="hold"/>
                                        <p:tgtEl>
                                          <p:spTgt spid="165"/>
                                        </p:tgtEl>
                                        <p:attrNameLst>
                                          <p:attrName>ppt_y</p:attrName>
                                        </p:attrNameLst>
                                      </p:cBhvr>
                                      <p:tavLst>
                                        <p:tav tm="0">
                                          <p:val>
                                            <p:strVal val="#ppt_y"/>
                                          </p:val>
                                        </p:tav>
                                        <p:tav tm="100000">
                                          <p:val>
                                            <p:strVal val="#ppt_y"/>
                                          </p:val>
                                        </p:tav>
                                      </p:tavLst>
                                    </p:anim>
                                    <p:anim calcmode="lin" valueType="num">
                                      <p:cBhvr>
                                        <p:cTn id="70" dur="500" fill="hold"/>
                                        <p:tgtEl>
                                          <p:spTgt spid="165"/>
                                        </p:tgtEl>
                                        <p:attrNameLst>
                                          <p:attrName>ppt_w</p:attrName>
                                        </p:attrNameLst>
                                      </p:cBhvr>
                                      <p:tavLst>
                                        <p:tav tm="0">
                                          <p:val>
                                            <p:fltVal val="0"/>
                                          </p:val>
                                        </p:tav>
                                        <p:tav tm="100000">
                                          <p:val>
                                            <p:strVal val="#ppt_w"/>
                                          </p:val>
                                        </p:tav>
                                      </p:tavLst>
                                    </p:anim>
                                    <p:anim calcmode="lin" valueType="num">
                                      <p:cBhvr>
                                        <p:cTn id="71" dur="500" fill="hold"/>
                                        <p:tgtEl>
                                          <p:spTgt spid="16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D20503-4A7D-529D-EE08-0C45B9EDAB6A}"/>
              </a:ext>
            </a:extLst>
          </p:cNvPr>
          <p:cNvSpPr>
            <a:spLocks noGrp="1"/>
          </p:cNvSpPr>
          <p:nvPr>
            <p:ph idx="1"/>
          </p:nvPr>
        </p:nvSpPr>
        <p:spPr>
          <a:xfrm>
            <a:off x="271041" y="145982"/>
            <a:ext cx="11920959" cy="6572059"/>
          </a:xfrm>
        </p:spPr>
        <p:txBody>
          <a:bodyPr>
            <a:noAutofit/>
          </a:bodyPr>
          <a:lstStyle/>
          <a:p>
            <a:pPr marL="0" indent="0">
              <a:buNone/>
            </a:pPr>
            <a:r>
              <a:rPr lang="en-IN" sz="2000" dirty="0">
                <a:solidFill>
                  <a:schemeClr val="bg1"/>
                </a:solidFill>
                <a:latin typeface="Poppins" panose="00000500000000000000" pitchFamily="2" charset="0"/>
                <a:cs typeface="Poppins" panose="00000500000000000000" pitchFamily="2" charset="0"/>
              </a:rPr>
              <a:t>Case Study: Grandma's App Experience Journey</a:t>
            </a:r>
          </a:p>
          <a:p>
            <a:pPr>
              <a:lnSpc>
                <a:spcPct val="100000"/>
              </a:lnSpc>
              <a:buFont typeface="Wingdings" panose="05000000000000000000" pitchFamily="2" charset="2"/>
              <a:buChar char="Ø"/>
            </a:pPr>
            <a:r>
              <a:rPr lang="en-IN" sz="1200" b="1" dirty="0">
                <a:solidFill>
                  <a:schemeClr val="bg1"/>
                </a:solidFill>
                <a:latin typeface="Poppins" panose="00000500000000000000" pitchFamily="2" charset="0"/>
                <a:cs typeface="Poppins" panose="00000500000000000000" pitchFamily="2" charset="0"/>
              </a:rPr>
              <a:t>Background</a:t>
            </a:r>
          </a:p>
          <a:p>
            <a:pPr>
              <a:lnSpc>
                <a:spcPct val="100000"/>
              </a:lnSpc>
              <a:buFont typeface="Wingdings" panose="05000000000000000000" pitchFamily="2" charset="2"/>
              <a:buChar char="Ø"/>
            </a:pPr>
            <a:r>
              <a:rPr lang="en-IN" sz="1200" b="1" dirty="0">
                <a:solidFill>
                  <a:schemeClr val="bg1"/>
                </a:solidFill>
                <a:latin typeface="Poppins" panose="00000500000000000000" pitchFamily="2" charset="0"/>
                <a:cs typeface="Poppins" panose="00000500000000000000" pitchFamily="2" charset="0"/>
              </a:rPr>
              <a:t>User:</a:t>
            </a:r>
            <a:r>
              <a:rPr lang="en-IN" sz="1200" dirty="0">
                <a:solidFill>
                  <a:schemeClr val="bg1"/>
                </a:solidFill>
                <a:latin typeface="Poppins" panose="00000500000000000000" pitchFamily="2" charset="0"/>
                <a:cs typeface="Poppins" panose="00000500000000000000" pitchFamily="2" charset="0"/>
              </a:rPr>
              <a:t> </a:t>
            </a:r>
            <a:r>
              <a:rPr lang="en-IN" sz="1000" dirty="0">
                <a:solidFill>
                  <a:schemeClr val="bg1"/>
                </a:solidFill>
                <a:latin typeface="Poppins" panose="00000500000000000000" pitchFamily="2" charset="0"/>
                <a:cs typeface="Poppins" panose="00000500000000000000" pitchFamily="2" charset="0"/>
              </a:rPr>
              <a:t>Grandma Ethel, 70 years old</a:t>
            </a:r>
          </a:p>
          <a:p>
            <a:pPr>
              <a:lnSpc>
                <a:spcPct val="100000"/>
              </a:lnSpc>
              <a:buFont typeface="Wingdings" panose="05000000000000000000" pitchFamily="2" charset="2"/>
              <a:buChar char="Ø"/>
            </a:pPr>
            <a:r>
              <a:rPr lang="en-IN" sz="1200" b="1" dirty="0">
                <a:solidFill>
                  <a:schemeClr val="bg1"/>
                </a:solidFill>
                <a:latin typeface="Poppins" panose="00000500000000000000" pitchFamily="2" charset="0"/>
                <a:cs typeface="Poppins" panose="00000500000000000000" pitchFamily="2" charset="0"/>
              </a:rPr>
              <a:t>Challenge: </a:t>
            </a:r>
            <a:r>
              <a:rPr lang="en-IN" sz="1000" dirty="0">
                <a:solidFill>
                  <a:schemeClr val="bg1"/>
                </a:solidFill>
                <a:latin typeface="Poppins" panose="00000500000000000000" pitchFamily="2" charset="0"/>
                <a:cs typeface="Poppins" panose="00000500000000000000" pitchFamily="2" charset="0"/>
              </a:rPr>
              <a:t>Navigating the HDFC Bank mobile app for banking needs was overwhelming due to its complexity and unfamiliar technology.</a:t>
            </a:r>
          </a:p>
          <a:p>
            <a:pPr>
              <a:lnSpc>
                <a:spcPct val="100000"/>
              </a:lnSpc>
              <a:buFont typeface="Wingdings" panose="05000000000000000000" pitchFamily="2" charset="2"/>
              <a:buChar char="Ø"/>
            </a:pPr>
            <a:r>
              <a:rPr lang="en-IN" sz="1200" b="1" dirty="0">
                <a:solidFill>
                  <a:schemeClr val="bg1"/>
                </a:solidFill>
                <a:latin typeface="Poppins" panose="00000500000000000000" pitchFamily="2" charset="0"/>
                <a:cs typeface="Poppins" panose="00000500000000000000" pitchFamily="2" charset="0"/>
              </a:rPr>
              <a:t>Problem Statement</a:t>
            </a:r>
          </a:p>
          <a:p>
            <a:pPr marL="0" indent="0">
              <a:lnSpc>
                <a:spcPct val="100000"/>
              </a:lnSpc>
              <a:buNone/>
            </a:pPr>
            <a:r>
              <a:rPr lang="en-IN" sz="1000" dirty="0">
                <a:solidFill>
                  <a:schemeClr val="bg1"/>
                </a:solidFill>
                <a:latin typeface="Poppins" panose="00000500000000000000" pitchFamily="2" charset="0"/>
                <a:cs typeface="Poppins" panose="00000500000000000000" pitchFamily="2" charset="0"/>
              </a:rPr>
              <a:t>Grandma Ethel, a loyal HDFC Bank customer, found the mobile app challenging to use. The intricate design and tech jargon left her feeling lost and frustrated, hindering her from efficiently managing her finances.</a:t>
            </a:r>
          </a:p>
          <a:p>
            <a:pPr>
              <a:lnSpc>
                <a:spcPct val="100000"/>
              </a:lnSpc>
              <a:buFont typeface="Wingdings" panose="05000000000000000000" pitchFamily="2" charset="2"/>
              <a:buChar char="Ø"/>
            </a:pPr>
            <a:r>
              <a:rPr lang="en-IN" sz="1200" b="1" dirty="0">
                <a:solidFill>
                  <a:schemeClr val="bg1"/>
                </a:solidFill>
                <a:latin typeface="Poppins" panose="00000500000000000000" pitchFamily="2" charset="0"/>
                <a:cs typeface="Poppins" panose="00000500000000000000" pitchFamily="2" charset="0"/>
              </a:rPr>
              <a:t>Problems Faced</a:t>
            </a:r>
          </a:p>
          <a:p>
            <a:pPr lvl="1">
              <a:lnSpc>
                <a:spcPct val="100000"/>
              </a:lnSpc>
            </a:pPr>
            <a:r>
              <a:rPr lang="en-IN" sz="1000" dirty="0">
                <a:solidFill>
                  <a:schemeClr val="bg1"/>
                </a:solidFill>
                <a:latin typeface="Poppins" panose="00000500000000000000" pitchFamily="2" charset="0"/>
                <a:cs typeface="Poppins" panose="00000500000000000000" pitchFamily="2" charset="0"/>
              </a:rPr>
              <a:t>Complex Navigation: Ethel struggled to find her way around the app due to multiple menus and options.</a:t>
            </a:r>
          </a:p>
          <a:p>
            <a:pPr lvl="1">
              <a:lnSpc>
                <a:spcPct val="100000"/>
              </a:lnSpc>
            </a:pPr>
            <a:r>
              <a:rPr lang="en-IN" sz="1000" dirty="0">
                <a:solidFill>
                  <a:schemeClr val="bg1"/>
                </a:solidFill>
                <a:latin typeface="Poppins" panose="00000500000000000000" pitchFamily="2" charset="0"/>
                <a:cs typeface="Poppins" panose="00000500000000000000" pitchFamily="2" charset="0"/>
              </a:rPr>
              <a:t>Confusing Transactions: Initiating fund transfers and paying bills posed difficulties as she couldn't understand the steps.</a:t>
            </a:r>
          </a:p>
          <a:p>
            <a:pPr lvl="1">
              <a:lnSpc>
                <a:spcPct val="100000"/>
              </a:lnSpc>
            </a:pPr>
            <a:r>
              <a:rPr lang="en-IN" sz="1000" dirty="0">
                <a:solidFill>
                  <a:schemeClr val="bg1"/>
                </a:solidFill>
                <a:latin typeface="Poppins" panose="00000500000000000000" pitchFamily="2" charset="0"/>
                <a:cs typeface="Poppins" panose="00000500000000000000" pitchFamily="2" charset="0"/>
              </a:rPr>
              <a:t>Small Text &amp; Icons: Tiny text and icons on her smartphone screen made it hard for her to read and tap accurately.</a:t>
            </a:r>
          </a:p>
          <a:p>
            <a:pPr lvl="1">
              <a:lnSpc>
                <a:spcPct val="100000"/>
              </a:lnSpc>
            </a:pPr>
            <a:r>
              <a:rPr lang="en-IN" sz="1000" dirty="0">
                <a:solidFill>
                  <a:schemeClr val="bg1"/>
                </a:solidFill>
                <a:latin typeface="Poppins" panose="00000500000000000000" pitchFamily="2" charset="0"/>
                <a:cs typeface="Poppins" panose="00000500000000000000" pitchFamily="2" charset="0"/>
              </a:rPr>
              <a:t>Security Concerns: Ethel was wary of making transactions online due to security fears.</a:t>
            </a:r>
          </a:p>
          <a:p>
            <a:pPr lvl="1">
              <a:lnSpc>
                <a:spcPct val="100000"/>
              </a:lnSpc>
            </a:pPr>
            <a:r>
              <a:rPr lang="en-IN" sz="1000" dirty="0">
                <a:solidFill>
                  <a:schemeClr val="bg1"/>
                </a:solidFill>
                <a:latin typeface="Poppins" panose="00000500000000000000" pitchFamily="2" charset="0"/>
                <a:cs typeface="Poppins" panose="00000500000000000000" pitchFamily="2" charset="0"/>
              </a:rPr>
              <a:t>Solutions Implemented</a:t>
            </a:r>
          </a:p>
          <a:p>
            <a:pPr lvl="1">
              <a:lnSpc>
                <a:spcPct val="100000"/>
              </a:lnSpc>
            </a:pPr>
            <a:r>
              <a:rPr lang="en-IN" sz="1000" dirty="0">
                <a:solidFill>
                  <a:schemeClr val="bg1"/>
                </a:solidFill>
                <a:latin typeface="Poppins" panose="00000500000000000000" pitchFamily="2" charset="0"/>
                <a:cs typeface="Poppins" panose="00000500000000000000" pitchFamily="2" charset="0"/>
              </a:rPr>
              <a:t>Simplified Layout: A new user-friendly layout with clear categories and a prominent home button was introduced.</a:t>
            </a:r>
          </a:p>
          <a:p>
            <a:pPr lvl="1">
              <a:lnSpc>
                <a:spcPct val="100000"/>
              </a:lnSpc>
            </a:pPr>
            <a:r>
              <a:rPr lang="en-IN" sz="1000" dirty="0">
                <a:solidFill>
                  <a:schemeClr val="bg1"/>
                </a:solidFill>
                <a:latin typeface="Poppins" panose="00000500000000000000" pitchFamily="2" charset="0"/>
                <a:cs typeface="Poppins" panose="00000500000000000000" pitchFamily="2" charset="0"/>
              </a:rPr>
              <a:t>Guided Transactions: Step-by-step guides with simple language were incorporated for easy fund transfers and bill payments.</a:t>
            </a:r>
          </a:p>
          <a:p>
            <a:pPr lvl="1">
              <a:lnSpc>
                <a:spcPct val="100000"/>
              </a:lnSpc>
            </a:pPr>
            <a:r>
              <a:rPr lang="en-IN" sz="1000" dirty="0">
                <a:solidFill>
                  <a:schemeClr val="bg1"/>
                </a:solidFill>
                <a:latin typeface="Poppins" panose="00000500000000000000" pitchFamily="2" charset="0"/>
                <a:cs typeface="Poppins" panose="00000500000000000000" pitchFamily="2" charset="0"/>
              </a:rPr>
              <a:t>Larger Interface: Increased text size and icon visibility for effortless interaction, accommodating Ethel's eyesight.</a:t>
            </a:r>
          </a:p>
          <a:p>
            <a:pPr lvl="1">
              <a:lnSpc>
                <a:spcPct val="100000"/>
              </a:lnSpc>
            </a:pPr>
            <a:r>
              <a:rPr lang="en-IN" sz="1000" dirty="0">
                <a:solidFill>
                  <a:schemeClr val="bg1"/>
                </a:solidFill>
                <a:latin typeface="Poppins" panose="00000500000000000000" pitchFamily="2" charset="0"/>
                <a:cs typeface="Poppins" panose="00000500000000000000" pitchFamily="2" charset="0"/>
              </a:rPr>
              <a:t>Enhanced Security Info: Clear explanations about security measures within the app reassured Ethel's concerns.</a:t>
            </a:r>
          </a:p>
          <a:p>
            <a:pPr>
              <a:lnSpc>
                <a:spcPct val="100000"/>
              </a:lnSpc>
              <a:buFont typeface="Wingdings" panose="05000000000000000000" pitchFamily="2" charset="2"/>
              <a:buChar char="Ø"/>
            </a:pPr>
            <a:r>
              <a:rPr lang="en-IN" sz="1200" b="1" dirty="0">
                <a:solidFill>
                  <a:schemeClr val="bg1"/>
                </a:solidFill>
                <a:latin typeface="Poppins" panose="00000500000000000000" pitchFamily="2" charset="0"/>
                <a:cs typeface="Poppins" panose="00000500000000000000" pitchFamily="2" charset="0"/>
              </a:rPr>
              <a:t>Results Achieved</a:t>
            </a:r>
          </a:p>
          <a:p>
            <a:pPr lvl="1">
              <a:lnSpc>
                <a:spcPct val="100000"/>
              </a:lnSpc>
            </a:pPr>
            <a:r>
              <a:rPr lang="en-IN" sz="1000" dirty="0">
                <a:solidFill>
                  <a:schemeClr val="bg1"/>
                </a:solidFill>
                <a:latin typeface="Poppins" panose="00000500000000000000" pitchFamily="2" charset="0"/>
                <a:cs typeface="Poppins" panose="00000500000000000000" pitchFamily="2" charset="0"/>
              </a:rPr>
              <a:t>Ease of Use: Ethel now navigates smoothly, accessing her account details and transactions with confidence.</a:t>
            </a:r>
          </a:p>
          <a:p>
            <a:pPr lvl="1">
              <a:lnSpc>
                <a:spcPct val="100000"/>
              </a:lnSpc>
            </a:pPr>
            <a:r>
              <a:rPr lang="en-IN" sz="1000" dirty="0">
                <a:solidFill>
                  <a:schemeClr val="bg1"/>
                </a:solidFill>
                <a:latin typeface="Poppins" panose="00000500000000000000" pitchFamily="2" charset="0"/>
                <a:cs typeface="Poppins" panose="00000500000000000000" pitchFamily="2" charset="0"/>
              </a:rPr>
              <a:t>Successful Transactions: Guided steps facilitated smooth fund transfers and bill payments.</a:t>
            </a:r>
          </a:p>
          <a:p>
            <a:pPr lvl="1">
              <a:lnSpc>
                <a:spcPct val="100000"/>
              </a:lnSpc>
            </a:pPr>
            <a:r>
              <a:rPr lang="en-IN" sz="1000" dirty="0">
                <a:solidFill>
                  <a:schemeClr val="bg1"/>
                </a:solidFill>
                <a:latin typeface="Poppins" panose="00000500000000000000" pitchFamily="2" charset="0"/>
                <a:cs typeface="Poppins" panose="00000500000000000000" pitchFamily="2" charset="0"/>
              </a:rPr>
              <a:t>Enhanced Comfort: Larger text and icons made the app more comfortable for Ethel to use.</a:t>
            </a:r>
          </a:p>
          <a:p>
            <a:pPr lvl="1">
              <a:lnSpc>
                <a:spcPct val="100000"/>
              </a:lnSpc>
            </a:pPr>
            <a:r>
              <a:rPr lang="en-IN" sz="1000" dirty="0">
                <a:solidFill>
                  <a:schemeClr val="bg1"/>
                </a:solidFill>
                <a:latin typeface="Poppins" panose="00000500000000000000" pitchFamily="2" charset="0"/>
                <a:cs typeface="Poppins" panose="00000500000000000000" pitchFamily="2" charset="0"/>
              </a:rPr>
              <a:t>Security Confidence: Ethel's increased trust in the app's security encouraged her to make secure transactions.</a:t>
            </a:r>
          </a:p>
          <a:p>
            <a:pPr>
              <a:lnSpc>
                <a:spcPct val="100000"/>
              </a:lnSpc>
              <a:buFont typeface="Wingdings" panose="05000000000000000000" pitchFamily="2" charset="2"/>
              <a:buChar char="Ø"/>
            </a:pPr>
            <a:r>
              <a:rPr lang="en-IN" sz="1200" b="1" dirty="0">
                <a:solidFill>
                  <a:schemeClr val="bg1"/>
                </a:solidFill>
                <a:latin typeface="Poppins" panose="00000500000000000000" pitchFamily="2" charset="0"/>
                <a:cs typeface="Poppins" panose="00000500000000000000" pitchFamily="2" charset="0"/>
              </a:rPr>
              <a:t>Conclusion</a:t>
            </a:r>
          </a:p>
          <a:p>
            <a:pPr marL="0" indent="0">
              <a:lnSpc>
                <a:spcPct val="100000"/>
              </a:lnSpc>
              <a:buNone/>
            </a:pPr>
            <a:r>
              <a:rPr lang="en-IN" sz="1000" dirty="0">
                <a:solidFill>
                  <a:schemeClr val="bg1"/>
                </a:solidFill>
                <a:latin typeface="Poppins" panose="00000500000000000000" pitchFamily="2" charset="0"/>
                <a:cs typeface="Poppins" panose="00000500000000000000" pitchFamily="2" charset="0"/>
              </a:rPr>
              <a:t>Through thoughtful design and simplified interactions, the HDFC Bank app transformed Grandma Ethel's banking experience. What was once a daunting challenge becoming a user-friendly journey, allowing Ethel to manage her finances independently and securely. The enhancements not only improved Ethel's daily life but also demonstrated HDFC Bank's commitment to inclusivity and customer satisfaction.</a:t>
            </a:r>
          </a:p>
        </p:txBody>
      </p:sp>
    </p:spTree>
    <p:extLst>
      <p:ext uri="{BB962C8B-B14F-4D97-AF65-F5344CB8AC3E}">
        <p14:creationId xmlns:p14="http://schemas.microsoft.com/office/powerpoint/2010/main" val="7146177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4">
            <a:extLst>
              <a:ext uri="{FF2B5EF4-FFF2-40B4-BE49-F238E27FC236}">
                <a16:creationId xmlns:a16="http://schemas.microsoft.com/office/drawing/2014/main" id="{503E4D57-2618-C2EF-2285-524C6588FA1D}"/>
              </a:ext>
            </a:extLst>
          </p:cNvPr>
          <p:cNvGrpSpPr/>
          <p:nvPr/>
        </p:nvGrpSpPr>
        <p:grpSpPr>
          <a:xfrm>
            <a:off x="276820" y="406364"/>
            <a:ext cx="11638182" cy="6052714"/>
            <a:chOff x="1886454" y="1665259"/>
            <a:chExt cx="13193194" cy="8193958"/>
          </a:xfrm>
        </p:grpSpPr>
        <p:sp>
          <p:nvSpPr>
            <p:cNvPr id="37" name="object 5">
              <a:extLst>
                <a:ext uri="{FF2B5EF4-FFF2-40B4-BE49-F238E27FC236}">
                  <a16:creationId xmlns:a16="http://schemas.microsoft.com/office/drawing/2014/main" id="{03BD07F6-D658-7D79-760E-568BF6CE4238}"/>
                </a:ext>
              </a:extLst>
            </p:cNvPr>
            <p:cNvSpPr/>
            <p:nvPr/>
          </p:nvSpPr>
          <p:spPr>
            <a:xfrm>
              <a:off x="1891779" y="1678278"/>
              <a:ext cx="13116560" cy="15875"/>
            </a:xfrm>
            <a:custGeom>
              <a:avLst/>
              <a:gdLst/>
              <a:ahLst/>
              <a:cxnLst/>
              <a:rect l="l" t="t" r="r" b="b"/>
              <a:pathLst>
                <a:path w="13116560" h="15875">
                  <a:moveTo>
                    <a:pt x="0" y="0"/>
                  </a:moveTo>
                  <a:lnTo>
                    <a:pt x="13115958" y="15587"/>
                  </a:lnTo>
                </a:path>
              </a:pathLst>
            </a:custGeom>
            <a:ln w="47624">
              <a:solidFill>
                <a:srgbClr val="FFFFFF"/>
              </a:solidFill>
            </a:ln>
          </p:spPr>
          <p:txBody>
            <a:bodyPr wrap="square" lIns="0" tIns="0" rIns="0" bIns="0" rtlCol="0"/>
            <a:lstStyle/>
            <a:p>
              <a:endParaRPr>
                <a:latin typeface="Poppins" panose="00000500000000000000" pitchFamily="2" charset="0"/>
                <a:cs typeface="Poppins" panose="00000500000000000000" pitchFamily="2" charset="0"/>
              </a:endParaRPr>
            </a:p>
          </p:txBody>
        </p:sp>
        <p:sp>
          <p:nvSpPr>
            <p:cNvPr id="38" name="object 6">
              <a:extLst>
                <a:ext uri="{FF2B5EF4-FFF2-40B4-BE49-F238E27FC236}">
                  <a16:creationId xmlns:a16="http://schemas.microsoft.com/office/drawing/2014/main" id="{927930A2-127E-43C3-2D29-26E3F1061DE9}"/>
                </a:ext>
              </a:extLst>
            </p:cNvPr>
            <p:cNvSpPr/>
            <p:nvPr/>
          </p:nvSpPr>
          <p:spPr>
            <a:xfrm>
              <a:off x="1891770" y="2615053"/>
              <a:ext cx="13115925" cy="72390"/>
            </a:xfrm>
            <a:custGeom>
              <a:avLst/>
              <a:gdLst/>
              <a:ahLst/>
              <a:cxnLst/>
              <a:rect l="l" t="t" r="r" b="b"/>
              <a:pathLst>
                <a:path w="13115925" h="72389">
                  <a:moveTo>
                    <a:pt x="0" y="71811"/>
                  </a:moveTo>
                  <a:lnTo>
                    <a:pt x="13115837" y="0"/>
                  </a:lnTo>
                </a:path>
              </a:pathLst>
            </a:custGeom>
            <a:ln w="47624">
              <a:solidFill>
                <a:srgbClr val="FFFFFF"/>
              </a:solidFill>
            </a:ln>
          </p:spPr>
          <p:txBody>
            <a:bodyPr wrap="square" lIns="0" tIns="0" rIns="0" bIns="0" rtlCol="0"/>
            <a:lstStyle/>
            <a:p>
              <a:endParaRPr>
                <a:latin typeface="Poppins" panose="00000500000000000000" pitchFamily="2" charset="0"/>
                <a:cs typeface="Poppins" panose="00000500000000000000" pitchFamily="2" charset="0"/>
              </a:endParaRPr>
            </a:p>
          </p:txBody>
        </p:sp>
        <p:sp>
          <p:nvSpPr>
            <p:cNvPr id="39" name="object 7">
              <a:extLst>
                <a:ext uri="{FF2B5EF4-FFF2-40B4-BE49-F238E27FC236}">
                  <a16:creationId xmlns:a16="http://schemas.microsoft.com/office/drawing/2014/main" id="{36A0ED34-D4BC-9BA0-3448-61A2C225D43A}"/>
                </a:ext>
              </a:extLst>
            </p:cNvPr>
            <p:cNvSpPr/>
            <p:nvPr/>
          </p:nvSpPr>
          <p:spPr>
            <a:xfrm>
              <a:off x="1915450" y="3649217"/>
              <a:ext cx="13097510" cy="7620"/>
            </a:xfrm>
            <a:custGeom>
              <a:avLst/>
              <a:gdLst/>
              <a:ahLst/>
              <a:cxnLst/>
              <a:rect l="l" t="t" r="r" b="b"/>
              <a:pathLst>
                <a:path w="13097510" h="7620">
                  <a:moveTo>
                    <a:pt x="0" y="0"/>
                  </a:moveTo>
                  <a:lnTo>
                    <a:pt x="13096955" y="7455"/>
                  </a:lnTo>
                </a:path>
              </a:pathLst>
            </a:custGeom>
            <a:ln w="47624">
              <a:solidFill>
                <a:srgbClr val="FFFFFF"/>
              </a:solidFill>
            </a:ln>
          </p:spPr>
          <p:txBody>
            <a:bodyPr wrap="square" lIns="0" tIns="0" rIns="0" bIns="0" rtlCol="0"/>
            <a:lstStyle/>
            <a:p>
              <a:endParaRPr>
                <a:latin typeface="Poppins" panose="00000500000000000000" pitchFamily="2" charset="0"/>
                <a:cs typeface="Poppins" panose="00000500000000000000" pitchFamily="2" charset="0"/>
              </a:endParaRPr>
            </a:p>
          </p:txBody>
        </p:sp>
        <p:sp>
          <p:nvSpPr>
            <p:cNvPr id="40" name="object 8">
              <a:extLst>
                <a:ext uri="{FF2B5EF4-FFF2-40B4-BE49-F238E27FC236}">
                  <a16:creationId xmlns:a16="http://schemas.microsoft.com/office/drawing/2014/main" id="{6036ED4F-DCBA-EA0B-62AA-738CA00E367D}"/>
                </a:ext>
              </a:extLst>
            </p:cNvPr>
            <p:cNvSpPr/>
            <p:nvPr/>
          </p:nvSpPr>
          <p:spPr>
            <a:xfrm>
              <a:off x="1915450" y="4662881"/>
              <a:ext cx="13107035" cy="39370"/>
            </a:xfrm>
            <a:custGeom>
              <a:avLst/>
              <a:gdLst/>
              <a:ahLst/>
              <a:cxnLst/>
              <a:rect l="l" t="t" r="r" b="b"/>
              <a:pathLst>
                <a:path w="13107035" h="39370">
                  <a:moveTo>
                    <a:pt x="0" y="38881"/>
                  </a:moveTo>
                  <a:lnTo>
                    <a:pt x="13106426" y="0"/>
                  </a:lnTo>
                </a:path>
              </a:pathLst>
            </a:custGeom>
            <a:ln w="47624">
              <a:solidFill>
                <a:srgbClr val="FFFFFF"/>
              </a:solidFill>
            </a:ln>
          </p:spPr>
          <p:txBody>
            <a:bodyPr wrap="square" lIns="0" tIns="0" rIns="0" bIns="0" rtlCol="0"/>
            <a:lstStyle/>
            <a:p>
              <a:endParaRPr>
                <a:latin typeface="Poppins" panose="00000500000000000000" pitchFamily="2" charset="0"/>
                <a:cs typeface="Poppins" panose="00000500000000000000" pitchFamily="2" charset="0"/>
              </a:endParaRPr>
            </a:p>
          </p:txBody>
        </p:sp>
        <p:sp>
          <p:nvSpPr>
            <p:cNvPr id="41" name="object 9">
              <a:extLst>
                <a:ext uri="{FF2B5EF4-FFF2-40B4-BE49-F238E27FC236}">
                  <a16:creationId xmlns:a16="http://schemas.microsoft.com/office/drawing/2014/main" id="{EAEB1052-A0E3-036D-BC1D-B666CEF5FCC9}"/>
                </a:ext>
              </a:extLst>
            </p:cNvPr>
            <p:cNvSpPr/>
            <p:nvPr/>
          </p:nvSpPr>
          <p:spPr>
            <a:xfrm>
              <a:off x="1915450" y="5640388"/>
              <a:ext cx="13106400" cy="137160"/>
            </a:xfrm>
            <a:custGeom>
              <a:avLst/>
              <a:gdLst/>
              <a:ahLst/>
              <a:cxnLst/>
              <a:rect l="l" t="t" r="r" b="b"/>
              <a:pathLst>
                <a:path w="13106400" h="137160">
                  <a:moveTo>
                    <a:pt x="0" y="136897"/>
                  </a:moveTo>
                  <a:lnTo>
                    <a:pt x="13105831" y="0"/>
                  </a:lnTo>
                </a:path>
              </a:pathLst>
            </a:custGeom>
            <a:ln w="47624">
              <a:solidFill>
                <a:srgbClr val="FFFFFF"/>
              </a:solidFill>
            </a:ln>
          </p:spPr>
          <p:txBody>
            <a:bodyPr wrap="square" lIns="0" tIns="0" rIns="0" bIns="0" rtlCol="0"/>
            <a:lstStyle/>
            <a:p>
              <a:endParaRPr>
                <a:latin typeface="Poppins" panose="00000500000000000000" pitchFamily="2" charset="0"/>
                <a:cs typeface="Poppins" panose="00000500000000000000" pitchFamily="2" charset="0"/>
              </a:endParaRPr>
            </a:p>
          </p:txBody>
        </p:sp>
        <p:sp>
          <p:nvSpPr>
            <p:cNvPr id="42" name="object 10">
              <a:extLst>
                <a:ext uri="{FF2B5EF4-FFF2-40B4-BE49-F238E27FC236}">
                  <a16:creationId xmlns:a16="http://schemas.microsoft.com/office/drawing/2014/main" id="{99730A4F-E59C-70F4-A519-C853868C4179}"/>
                </a:ext>
              </a:extLst>
            </p:cNvPr>
            <p:cNvSpPr/>
            <p:nvPr/>
          </p:nvSpPr>
          <p:spPr>
            <a:xfrm>
              <a:off x="1915450" y="6647176"/>
              <a:ext cx="13106400" cy="78740"/>
            </a:xfrm>
            <a:custGeom>
              <a:avLst/>
              <a:gdLst/>
              <a:ahLst/>
              <a:cxnLst/>
              <a:rect l="l" t="t" r="r" b="b"/>
              <a:pathLst>
                <a:path w="13106400" h="78740">
                  <a:moveTo>
                    <a:pt x="0" y="78493"/>
                  </a:moveTo>
                  <a:lnTo>
                    <a:pt x="13106285" y="0"/>
                  </a:lnTo>
                </a:path>
              </a:pathLst>
            </a:custGeom>
            <a:ln w="47624">
              <a:solidFill>
                <a:srgbClr val="FFFFFF"/>
              </a:solidFill>
            </a:ln>
          </p:spPr>
          <p:txBody>
            <a:bodyPr wrap="square" lIns="0" tIns="0" rIns="0" bIns="0" rtlCol="0"/>
            <a:lstStyle/>
            <a:p>
              <a:endParaRPr>
                <a:latin typeface="Poppins" panose="00000500000000000000" pitchFamily="2" charset="0"/>
                <a:cs typeface="Poppins" panose="00000500000000000000" pitchFamily="2" charset="0"/>
              </a:endParaRPr>
            </a:p>
          </p:txBody>
        </p:sp>
        <p:sp>
          <p:nvSpPr>
            <p:cNvPr id="43" name="object 11">
              <a:extLst>
                <a:ext uri="{FF2B5EF4-FFF2-40B4-BE49-F238E27FC236}">
                  <a16:creationId xmlns:a16="http://schemas.microsoft.com/office/drawing/2014/main" id="{191E694F-8DCD-4FF0-B795-74669D9808F7}"/>
                </a:ext>
              </a:extLst>
            </p:cNvPr>
            <p:cNvSpPr/>
            <p:nvPr/>
          </p:nvSpPr>
          <p:spPr>
            <a:xfrm>
              <a:off x="1915450" y="7678540"/>
              <a:ext cx="13135610" cy="23495"/>
            </a:xfrm>
            <a:custGeom>
              <a:avLst/>
              <a:gdLst/>
              <a:ahLst/>
              <a:cxnLst/>
              <a:rect l="l" t="t" r="r" b="b"/>
              <a:pathLst>
                <a:path w="13135610" h="23495">
                  <a:moveTo>
                    <a:pt x="0" y="23356"/>
                  </a:moveTo>
                  <a:lnTo>
                    <a:pt x="13135009" y="0"/>
                  </a:lnTo>
                </a:path>
              </a:pathLst>
            </a:custGeom>
            <a:ln w="47624">
              <a:solidFill>
                <a:srgbClr val="FFFFFF"/>
              </a:solidFill>
            </a:ln>
          </p:spPr>
          <p:txBody>
            <a:bodyPr wrap="square" lIns="0" tIns="0" rIns="0" bIns="0" rtlCol="0"/>
            <a:lstStyle/>
            <a:p>
              <a:endParaRPr>
                <a:latin typeface="Poppins" panose="00000500000000000000" pitchFamily="2" charset="0"/>
                <a:cs typeface="Poppins" panose="00000500000000000000" pitchFamily="2" charset="0"/>
              </a:endParaRPr>
            </a:p>
          </p:txBody>
        </p:sp>
        <p:sp>
          <p:nvSpPr>
            <p:cNvPr id="44" name="object 12">
              <a:extLst>
                <a:ext uri="{FF2B5EF4-FFF2-40B4-BE49-F238E27FC236}">
                  <a16:creationId xmlns:a16="http://schemas.microsoft.com/office/drawing/2014/main" id="{DC7F07A3-23FF-F812-969F-B50391DDFFE5}"/>
                </a:ext>
              </a:extLst>
            </p:cNvPr>
            <p:cNvSpPr/>
            <p:nvPr/>
          </p:nvSpPr>
          <p:spPr>
            <a:xfrm>
              <a:off x="6100951" y="1714838"/>
              <a:ext cx="5715" cy="8096884"/>
            </a:xfrm>
            <a:custGeom>
              <a:avLst/>
              <a:gdLst/>
              <a:ahLst/>
              <a:cxnLst/>
              <a:rect l="l" t="t" r="r" b="b"/>
              <a:pathLst>
                <a:path w="5714" h="8096884">
                  <a:moveTo>
                    <a:pt x="5316" y="0"/>
                  </a:moveTo>
                  <a:lnTo>
                    <a:pt x="0" y="8096347"/>
                  </a:lnTo>
                </a:path>
              </a:pathLst>
            </a:custGeom>
            <a:ln w="47603">
              <a:solidFill>
                <a:srgbClr val="FFFFFF"/>
              </a:solidFill>
            </a:ln>
          </p:spPr>
          <p:txBody>
            <a:bodyPr wrap="square" lIns="0" tIns="0" rIns="0" bIns="0" rtlCol="0"/>
            <a:lstStyle/>
            <a:p>
              <a:endParaRPr>
                <a:latin typeface="Poppins" panose="00000500000000000000" pitchFamily="2" charset="0"/>
                <a:cs typeface="Poppins" panose="00000500000000000000" pitchFamily="2" charset="0"/>
              </a:endParaRPr>
            </a:p>
          </p:txBody>
        </p:sp>
        <p:sp>
          <p:nvSpPr>
            <p:cNvPr id="45" name="object 13">
              <a:extLst>
                <a:ext uri="{FF2B5EF4-FFF2-40B4-BE49-F238E27FC236}">
                  <a16:creationId xmlns:a16="http://schemas.microsoft.com/office/drawing/2014/main" id="{9F46FEF8-263D-8703-06C4-89536ABEBF03}"/>
                </a:ext>
              </a:extLst>
            </p:cNvPr>
            <p:cNvSpPr/>
            <p:nvPr/>
          </p:nvSpPr>
          <p:spPr>
            <a:xfrm>
              <a:off x="9012650" y="1665259"/>
              <a:ext cx="37465" cy="8153400"/>
            </a:xfrm>
            <a:custGeom>
              <a:avLst/>
              <a:gdLst/>
              <a:ahLst/>
              <a:cxnLst/>
              <a:rect l="l" t="t" r="r" b="b"/>
              <a:pathLst>
                <a:path w="37465" h="8153400">
                  <a:moveTo>
                    <a:pt x="0" y="0"/>
                  </a:moveTo>
                  <a:lnTo>
                    <a:pt x="37149" y="8153319"/>
                  </a:lnTo>
                </a:path>
              </a:pathLst>
            </a:custGeom>
            <a:ln w="47647">
              <a:solidFill>
                <a:srgbClr val="FFFFFF"/>
              </a:solidFill>
            </a:ln>
          </p:spPr>
          <p:txBody>
            <a:bodyPr wrap="square" lIns="0" tIns="0" rIns="0" bIns="0" rtlCol="0"/>
            <a:lstStyle/>
            <a:p>
              <a:endParaRPr>
                <a:latin typeface="Poppins" panose="00000500000000000000" pitchFamily="2" charset="0"/>
                <a:cs typeface="Poppins" panose="00000500000000000000" pitchFamily="2" charset="0"/>
              </a:endParaRPr>
            </a:p>
          </p:txBody>
        </p:sp>
        <p:pic>
          <p:nvPicPr>
            <p:cNvPr id="46" name="object 14">
              <a:extLst>
                <a:ext uri="{FF2B5EF4-FFF2-40B4-BE49-F238E27FC236}">
                  <a16:creationId xmlns:a16="http://schemas.microsoft.com/office/drawing/2014/main" id="{481888A0-8001-20BE-B25C-B5798213A0FD}"/>
                </a:ext>
              </a:extLst>
            </p:cNvPr>
            <p:cNvPicPr/>
            <p:nvPr/>
          </p:nvPicPr>
          <p:blipFill>
            <a:blip r:embed="rId2" cstate="print"/>
            <a:stretch>
              <a:fillRect/>
            </a:stretch>
          </p:blipFill>
          <p:spPr>
            <a:xfrm>
              <a:off x="9188717" y="1811212"/>
              <a:ext cx="2150581" cy="672742"/>
            </a:xfrm>
            <a:prstGeom prst="rect">
              <a:avLst/>
            </a:prstGeom>
          </p:spPr>
        </p:pic>
        <p:sp>
          <p:nvSpPr>
            <p:cNvPr id="47" name="object 15">
              <a:extLst>
                <a:ext uri="{FF2B5EF4-FFF2-40B4-BE49-F238E27FC236}">
                  <a16:creationId xmlns:a16="http://schemas.microsoft.com/office/drawing/2014/main" id="{852BFFF3-F251-83E0-F18F-9A7CF2C3F4A3}"/>
                </a:ext>
              </a:extLst>
            </p:cNvPr>
            <p:cNvSpPr/>
            <p:nvPr/>
          </p:nvSpPr>
          <p:spPr>
            <a:xfrm>
              <a:off x="11584015" y="1670632"/>
              <a:ext cx="8255" cy="8144509"/>
            </a:xfrm>
            <a:custGeom>
              <a:avLst/>
              <a:gdLst/>
              <a:ahLst/>
              <a:cxnLst/>
              <a:rect l="l" t="t" r="r" b="b"/>
              <a:pathLst>
                <a:path w="8254" h="8144509">
                  <a:moveTo>
                    <a:pt x="7763" y="0"/>
                  </a:moveTo>
                  <a:lnTo>
                    <a:pt x="0" y="8143981"/>
                  </a:lnTo>
                </a:path>
              </a:pathLst>
            </a:custGeom>
            <a:ln w="47624">
              <a:solidFill>
                <a:srgbClr val="FFFFFF"/>
              </a:solidFill>
            </a:ln>
          </p:spPr>
          <p:txBody>
            <a:bodyPr wrap="square" lIns="0" tIns="0" rIns="0" bIns="0" rtlCol="0"/>
            <a:lstStyle/>
            <a:p>
              <a:endParaRPr>
                <a:latin typeface="Poppins" panose="00000500000000000000" pitchFamily="2" charset="0"/>
                <a:cs typeface="Poppins" panose="00000500000000000000" pitchFamily="2" charset="0"/>
              </a:endParaRPr>
            </a:p>
          </p:txBody>
        </p:sp>
        <p:pic>
          <p:nvPicPr>
            <p:cNvPr id="48" name="object 16">
              <a:extLst>
                <a:ext uri="{FF2B5EF4-FFF2-40B4-BE49-F238E27FC236}">
                  <a16:creationId xmlns:a16="http://schemas.microsoft.com/office/drawing/2014/main" id="{CA09AABB-9594-812B-E41D-83F9AAEE8F71}"/>
                </a:ext>
              </a:extLst>
            </p:cNvPr>
            <p:cNvPicPr/>
            <p:nvPr/>
          </p:nvPicPr>
          <p:blipFill>
            <a:blip r:embed="rId3" cstate="print"/>
            <a:stretch>
              <a:fillRect/>
            </a:stretch>
          </p:blipFill>
          <p:spPr>
            <a:xfrm>
              <a:off x="11882109" y="1796740"/>
              <a:ext cx="2562165" cy="669831"/>
            </a:xfrm>
            <a:prstGeom prst="rect">
              <a:avLst/>
            </a:prstGeom>
          </p:spPr>
        </p:pic>
        <p:pic>
          <p:nvPicPr>
            <p:cNvPr id="49" name="object 17">
              <a:extLst>
                <a:ext uri="{FF2B5EF4-FFF2-40B4-BE49-F238E27FC236}">
                  <a16:creationId xmlns:a16="http://schemas.microsoft.com/office/drawing/2014/main" id="{D106FD4E-4E68-E432-9B42-5FEC48A7173D}"/>
                </a:ext>
              </a:extLst>
            </p:cNvPr>
            <p:cNvPicPr/>
            <p:nvPr/>
          </p:nvPicPr>
          <p:blipFill>
            <a:blip r:embed="rId4" cstate="print"/>
            <a:stretch>
              <a:fillRect/>
            </a:stretch>
          </p:blipFill>
          <p:spPr>
            <a:xfrm>
              <a:off x="12195588" y="1875805"/>
              <a:ext cx="2009774" cy="409574"/>
            </a:xfrm>
            <a:prstGeom prst="rect">
              <a:avLst/>
            </a:prstGeom>
          </p:spPr>
        </p:pic>
        <p:sp>
          <p:nvSpPr>
            <p:cNvPr id="50" name="object 18">
              <a:extLst>
                <a:ext uri="{FF2B5EF4-FFF2-40B4-BE49-F238E27FC236}">
                  <a16:creationId xmlns:a16="http://schemas.microsoft.com/office/drawing/2014/main" id="{CDAE9A49-93D7-A365-99DB-E267D5147C4F}"/>
                </a:ext>
              </a:extLst>
            </p:cNvPr>
            <p:cNvSpPr/>
            <p:nvPr/>
          </p:nvSpPr>
          <p:spPr>
            <a:xfrm>
              <a:off x="15018688" y="1678411"/>
              <a:ext cx="60960" cy="8124825"/>
            </a:xfrm>
            <a:custGeom>
              <a:avLst/>
              <a:gdLst/>
              <a:ahLst/>
              <a:cxnLst/>
              <a:rect l="l" t="t" r="r" b="b"/>
              <a:pathLst>
                <a:path w="60959" h="8124825">
                  <a:moveTo>
                    <a:pt x="0" y="0"/>
                  </a:moveTo>
                  <a:lnTo>
                    <a:pt x="60794" y="8124713"/>
                  </a:lnTo>
                </a:path>
              </a:pathLst>
            </a:custGeom>
            <a:ln w="47602">
              <a:solidFill>
                <a:srgbClr val="FFFFFF"/>
              </a:solidFill>
            </a:ln>
          </p:spPr>
          <p:txBody>
            <a:bodyPr wrap="square" lIns="0" tIns="0" rIns="0" bIns="0" rtlCol="0"/>
            <a:lstStyle/>
            <a:p>
              <a:endParaRPr>
                <a:latin typeface="Poppins" panose="00000500000000000000" pitchFamily="2" charset="0"/>
                <a:cs typeface="Poppins" panose="00000500000000000000" pitchFamily="2" charset="0"/>
              </a:endParaRPr>
            </a:p>
          </p:txBody>
        </p:sp>
        <p:sp>
          <p:nvSpPr>
            <p:cNvPr id="51" name="object 19">
              <a:extLst>
                <a:ext uri="{FF2B5EF4-FFF2-40B4-BE49-F238E27FC236}">
                  <a16:creationId xmlns:a16="http://schemas.microsoft.com/office/drawing/2014/main" id="{F2E58AD3-BA07-E0A1-6440-2C5A644F9F6A}"/>
                </a:ext>
              </a:extLst>
            </p:cNvPr>
            <p:cNvSpPr/>
            <p:nvPr/>
          </p:nvSpPr>
          <p:spPr>
            <a:xfrm>
              <a:off x="3775546" y="1686133"/>
              <a:ext cx="0" cy="8173084"/>
            </a:xfrm>
            <a:custGeom>
              <a:avLst/>
              <a:gdLst/>
              <a:ahLst/>
              <a:cxnLst/>
              <a:rect l="l" t="t" r="r" b="b"/>
              <a:pathLst>
                <a:path h="8173084">
                  <a:moveTo>
                    <a:pt x="0" y="0"/>
                  </a:moveTo>
                  <a:lnTo>
                    <a:pt x="0" y="8172562"/>
                  </a:lnTo>
                </a:path>
              </a:pathLst>
            </a:custGeom>
            <a:ln w="47651">
              <a:solidFill>
                <a:srgbClr val="FFFFFF"/>
              </a:solidFill>
            </a:ln>
          </p:spPr>
          <p:txBody>
            <a:bodyPr wrap="square" lIns="0" tIns="0" rIns="0" bIns="0" rtlCol="0"/>
            <a:lstStyle/>
            <a:p>
              <a:endParaRPr>
                <a:latin typeface="Poppins" panose="00000500000000000000" pitchFamily="2" charset="0"/>
                <a:cs typeface="Poppins" panose="00000500000000000000" pitchFamily="2" charset="0"/>
              </a:endParaRPr>
            </a:p>
          </p:txBody>
        </p:sp>
        <p:pic>
          <p:nvPicPr>
            <p:cNvPr id="52" name="object 20">
              <a:extLst>
                <a:ext uri="{FF2B5EF4-FFF2-40B4-BE49-F238E27FC236}">
                  <a16:creationId xmlns:a16="http://schemas.microsoft.com/office/drawing/2014/main" id="{14156D30-32B0-CBF3-1671-5C4B9CEA66FF}"/>
                </a:ext>
              </a:extLst>
            </p:cNvPr>
            <p:cNvPicPr/>
            <p:nvPr/>
          </p:nvPicPr>
          <p:blipFill>
            <a:blip r:embed="rId5" cstate="print"/>
            <a:stretch>
              <a:fillRect/>
            </a:stretch>
          </p:blipFill>
          <p:spPr>
            <a:xfrm>
              <a:off x="3929799" y="1875777"/>
              <a:ext cx="1953939" cy="533400"/>
            </a:xfrm>
            <a:prstGeom prst="rect">
              <a:avLst/>
            </a:prstGeom>
          </p:spPr>
        </p:pic>
        <p:pic>
          <p:nvPicPr>
            <p:cNvPr id="53" name="object 22">
              <a:extLst>
                <a:ext uri="{FF2B5EF4-FFF2-40B4-BE49-F238E27FC236}">
                  <a16:creationId xmlns:a16="http://schemas.microsoft.com/office/drawing/2014/main" id="{0E90B096-DB83-79A9-1962-79F28079DE21}"/>
                </a:ext>
              </a:extLst>
            </p:cNvPr>
            <p:cNvPicPr/>
            <p:nvPr/>
          </p:nvPicPr>
          <p:blipFill>
            <a:blip r:embed="rId6" cstate="print"/>
            <a:stretch>
              <a:fillRect/>
            </a:stretch>
          </p:blipFill>
          <p:spPr>
            <a:xfrm>
              <a:off x="6563197" y="1809345"/>
              <a:ext cx="2286866" cy="657225"/>
            </a:xfrm>
            <a:prstGeom prst="rect">
              <a:avLst/>
            </a:prstGeom>
          </p:spPr>
        </p:pic>
        <p:pic>
          <p:nvPicPr>
            <p:cNvPr id="54" name="object 23">
              <a:extLst>
                <a:ext uri="{FF2B5EF4-FFF2-40B4-BE49-F238E27FC236}">
                  <a16:creationId xmlns:a16="http://schemas.microsoft.com/office/drawing/2014/main" id="{69D59103-3253-71B9-A8ED-AE1A43337ED1}"/>
                </a:ext>
              </a:extLst>
            </p:cNvPr>
            <p:cNvPicPr/>
            <p:nvPr/>
          </p:nvPicPr>
          <p:blipFill>
            <a:blip r:embed="rId7" cstate="print"/>
            <a:stretch>
              <a:fillRect/>
            </a:stretch>
          </p:blipFill>
          <p:spPr>
            <a:xfrm>
              <a:off x="6960234" y="1933324"/>
              <a:ext cx="1514474" cy="409574"/>
            </a:xfrm>
            <a:prstGeom prst="rect">
              <a:avLst/>
            </a:prstGeom>
          </p:spPr>
        </p:pic>
        <p:sp>
          <p:nvSpPr>
            <p:cNvPr id="55" name="object 24">
              <a:extLst>
                <a:ext uri="{FF2B5EF4-FFF2-40B4-BE49-F238E27FC236}">
                  <a16:creationId xmlns:a16="http://schemas.microsoft.com/office/drawing/2014/main" id="{D39632F9-4C81-4BAA-B5BE-CD6E34395CCE}"/>
                </a:ext>
              </a:extLst>
            </p:cNvPr>
            <p:cNvSpPr/>
            <p:nvPr/>
          </p:nvSpPr>
          <p:spPr>
            <a:xfrm>
              <a:off x="1891762" y="1701689"/>
              <a:ext cx="8255" cy="8144509"/>
            </a:xfrm>
            <a:custGeom>
              <a:avLst/>
              <a:gdLst/>
              <a:ahLst/>
              <a:cxnLst/>
              <a:rect l="l" t="t" r="r" b="b"/>
              <a:pathLst>
                <a:path w="8255" h="8144509">
                  <a:moveTo>
                    <a:pt x="7767" y="0"/>
                  </a:moveTo>
                  <a:lnTo>
                    <a:pt x="0" y="8143899"/>
                  </a:lnTo>
                </a:path>
              </a:pathLst>
            </a:custGeom>
            <a:ln w="47606">
              <a:solidFill>
                <a:srgbClr val="FFFFFF"/>
              </a:solidFill>
            </a:ln>
          </p:spPr>
          <p:txBody>
            <a:bodyPr wrap="square" lIns="0" tIns="0" rIns="0" bIns="0" rtlCol="0"/>
            <a:lstStyle/>
            <a:p>
              <a:endParaRPr>
                <a:latin typeface="Poppins" panose="00000500000000000000" pitchFamily="2" charset="0"/>
                <a:cs typeface="Poppins" panose="00000500000000000000" pitchFamily="2" charset="0"/>
              </a:endParaRPr>
            </a:p>
          </p:txBody>
        </p:sp>
        <p:sp>
          <p:nvSpPr>
            <p:cNvPr id="56" name="object 25">
              <a:extLst>
                <a:ext uri="{FF2B5EF4-FFF2-40B4-BE49-F238E27FC236}">
                  <a16:creationId xmlns:a16="http://schemas.microsoft.com/office/drawing/2014/main" id="{8DED88B6-B599-C523-03B5-1432C077B066}"/>
                </a:ext>
              </a:extLst>
            </p:cNvPr>
            <p:cNvSpPr/>
            <p:nvPr/>
          </p:nvSpPr>
          <p:spPr>
            <a:xfrm>
              <a:off x="1936685" y="8723355"/>
              <a:ext cx="13135610" cy="23495"/>
            </a:xfrm>
            <a:custGeom>
              <a:avLst/>
              <a:gdLst/>
              <a:ahLst/>
              <a:cxnLst/>
              <a:rect l="l" t="t" r="r" b="b"/>
              <a:pathLst>
                <a:path w="13135610" h="23495">
                  <a:moveTo>
                    <a:pt x="0" y="23356"/>
                  </a:moveTo>
                  <a:lnTo>
                    <a:pt x="13135009" y="0"/>
                  </a:lnTo>
                </a:path>
              </a:pathLst>
            </a:custGeom>
            <a:ln w="47624">
              <a:solidFill>
                <a:srgbClr val="FFFFFF"/>
              </a:solidFill>
            </a:ln>
          </p:spPr>
          <p:txBody>
            <a:bodyPr wrap="square" lIns="0" tIns="0" rIns="0" bIns="0" rtlCol="0"/>
            <a:lstStyle/>
            <a:p>
              <a:endParaRPr>
                <a:latin typeface="Poppins" panose="00000500000000000000" pitchFamily="2" charset="0"/>
                <a:cs typeface="Poppins" panose="00000500000000000000" pitchFamily="2" charset="0"/>
              </a:endParaRPr>
            </a:p>
          </p:txBody>
        </p:sp>
        <p:sp>
          <p:nvSpPr>
            <p:cNvPr id="57" name="object 26">
              <a:extLst>
                <a:ext uri="{FF2B5EF4-FFF2-40B4-BE49-F238E27FC236}">
                  <a16:creationId xmlns:a16="http://schemas.microsoft.com/office/drawing/2014/main" id="{08C03872-C49E-CEBC-3C74-B4CE8E0F7E52}"/>
                </a:ext>
              </a:extLst>
            </p:cNvPr>
            <p:cNvSpPr/>
            <p:nvPr/>
          </p:nvSpPr>
          <p:spPr>
            <a:xfrm>
              <a:off x="1886454" y="9820031"/>
              <a:ext cx="13183235" cy="29209"/>
            </a:xfrm>
            <a:custGeom>
              <a:avLst/>
              <a:gdLst/>
              <a:ahLst/>
              <a:cxnLst/>
              <a:rect l="l" t="t" r="r" b="b"/>
              <a:pathLst>
                <a:path w="13183235" h="29209">
                  <a:moveTo>
                    <a:pt x="0" y="28675"/>
                  </a:moveTo>
                  <a:lnTo>
                    <a:pt x="13182708" y="0"/>
                  </a:lnTo>
                </a:path>
              </a:pathLst>
            </a:custGeom>
            <a:ln w="47624">
              <a:solidFill>
                <a:srgbClr val="FFFFFF"/>
              </a:solidFill>
            </a:ln>
          </p:spPr>
          <p:txBody>
            <a:bodyPr wrap="square" lIns="0" tIns="0" rIns="0" bIns="0" rtlCol="0"/>
            <a:lstStyle/>
            <a:p>
              <a:endParaRPr>
                <a:latin typeface="Poppins" panose="00000500000000000000" pitchFamily="2" charset="0"/>
                <a:cs typeface="Poppins" panose="00000500000000000000" pitchFamily="2" charset="0"/>
              </a:endParaRPr>
            </a:p>
          </p:txBody>
        </p:sp>
        <p:pic>
          <p:nvPicPr>
            <p:cNvPr id="58" name="object 27">
              <a:extLst>
                <a:ext uri="{FF2B5EF4-FFF2-40B4-BE49-F238E27FC236}">
                  <a16:creationId xmlns:a16="http://schemas.microsoft.com/office/drawing/2014/main" id="{13FC9A09-20C9-E0C3-CD92-387B230548F3}"/>
                </a:ext>
              </a:extLst>
            </p:cNvPr>
            <p:cNvPicPr/>
            <p:nvPr/>
          </p:nvPicPr>
          <p:blipFill>
            <a:blip r:embed="rId8" cstate="print"/>
            <a:stretch>
              <a:fillRect/>
            </a:stretch>
          </p:blipFill>
          <p:spPr>
            <a:xfrm>
              <a:off x="9758019" y="1933324"/>
              <a:ext cx="1095374" cy="380999"/>
            </a:xfrm>
            <a:prstGeom prst="rect">
              <a:avLst/>
            </a:prstGeom>
          </p:spPr>
        </p:pic>
        <p:sp>
          <p:nvSpPr>
            <p:cNvPr id="59" name="object 28">
              <a:extLst>
                <a:ext uri="{FF2B5EF4-FFF2-40B4-BE49-F238E27FC236}">
                  <a16:creationId xmlns:a16="http://schemas.microsoft.com/office/drawing/2014/main" id="{8DC49B30-162A-9685-30CA-5CE87F7DDCED}"/>
                </a:ext>
              </a:extLst>
            </p:cNvPr>
            <p:cNvSpPr/>
            <p:nvPr/>
          </p:nvSpPr>
          <p:spPr>
            <a:xfrm>
              <a:off x="3915957" y="9125659"/>
              <a:ext cx="2058670" cy="328930"/>
            </a:xfrm>
            <a:custGeom>
              <a:avLst/>
              <a:gdLst/>
              <a:ahLst/>
              <a:cxnLst/>
              <a:rect l="l" t="t" r="r" b="b"/>
              <a:pathLst>
                <a:path w="2058670" h="328929">
                  <a:moveTo>
                    <a:pt x="1908636" y="328478"/>
                  </a:moveTo>
                  <a:lnTo>
                    <a:pt x="0" y="328478"/>
                  </a:lnTo>
                  <a:lnTo>
                    <a:pt x="0" y="0"/>
                  </a:lnTo>
                  <a:lnTo>
                    <a:pt x="1908636" y="0"/>
                  </a:lnTo>
                  <a:lnTo>
                    <a:pt x="2058185" y="163710"/>
                  </a:lnTo>
                  <a:lnTo>
                    <a:pt x="1908636" y="328478"/>
                  </a:lnTo>
                  <a:close/>
                </a:path>
              </a:pathLst>
            </a:custGeom>
            <a:solidFill>
              <a:srgbClr val="FFFFFF"/>
            </a:solidFill>
          </p:spPr>
          <p:txBody>
            <a:bodyPr wrap="square" lIns="0" tIns="0" rIns="0" bIns="0" rtlCol="0"/>
            <a:lstStyle/>
            <a:p>
              <a:endParaRPr>
                <a:latin typeface="Poppins" panose="00000500000000000000" pitchFamily="2" charset="0"/>
                <a:cs typeface="Poppins" panose="00000500000000000000" pitchFamily="2" charset="0"/>
              </a:endParaRPr>
            </a:p>
          </p:txBody>
        </p:sp>
        <p:sp>
          <p:nvSpPr>
            <p:cNvPr id="60" name="object 29">
              <a:extLst>
                <a:ext uri="{FF2B5EF4-FFF2-40B4-BE49-F238E27FC236}">
                  <a16:creationId xmlns:a16="http://schemas.microsoft.com/office/drawing/2014/main" id="{C2C54BF7-DE8E-9C91-F047-FF258154686D}"/>
                </a:ext>
              </a:extLst>
            </p:cNvPr>
            <p:cNvSpPr/>
            <p:nvPr/>
          </p:nvSpPr>
          <p:spPr>
            <a:xfrm>
              <a:off x="3850062" y="9108764"/>
              <a:ext cx="558800" cy="361315"/>
            </a:xfrm>
            <a:custGeom>
              <a:avLst/>
              <a:gdLst/>
              <a:ahLst/>
              <a:cxnLst/>
              <a:rect l="l" t="t" r="r" b="b"/>
              <a:pathLst>
                <a:path w="558800" h="361315">
                  <a:moveTo>
                    <a:pt x="393230" y="361220"/>
                  </a:moveTo>
                  <a:lnTo>
                    <a:pt x="0" y="361220"/>
                  </a:lnTo>
                  <a:lnTo>
                    <a:pt x="0" y="0"/>
                  </a:lnTo>
                  <a:lnTo>
                    <a:pt x="393230" y="0"/>
                  </a:lnTo>
                  <a:lnTo>
                    <a:pt x="558469" y="180611"/>
                  </a:lnTo>
                  <a:lnTo>
                    <a:pt x="393230" y="361220"/>
                  </a:lnTo>
                  <a:close/>
                </a:path>
              </a:pathLst>
            </a:custGeom>
            <a:solidFill>
              <a:srgbClr val="FFBE3D"/>
            </a:solidFill>
          </p:spPr>
          <p:txBody>
            <a:bodyPr wrap="square" lIns="0" tIns="0" rIns="0" bIns="0" rtlCol="0"/>
            <a:lstStyle/>
            <a:p>
              <a:endParaRPr>
                <a:latin typeface="Poppins" panose="00000500000000000000" pitchFamily="2" charset="0"/>
                <a:cs typeface="Poppins" panose="00000500000000000000" pitchFamily="2" charset="0"/>
              </a:endParaRPr>
            </a:p>
          </p:txBody>
        </p:sp>
        <p:sp>
          <p:nvSpPr>
            <p:cNvPr id="61" name="object 30">
              <a:extLst>
                <a:ext uri="{FF2B5EF4-FFF2-40B4-BE49-F238E27FC236}">
                  <a16:creationId xmlns:a16="http://schemas.microsoft.com/office/drawing/2014/main" id="{0E7A138A-E086-24FB-5128-5996BEFF69DE}"/>
                </a:ext>
              </a:extLst>
            </p:cNvPr>
            <p:cNvSpPr/>
            <p:nvPr/>
          </p:nvSpPr>
          <p:spPr>
            <a:xfrm>
              <a:off x="3850062" y="9289370"/>
              <a:ext cx="558800" cy="180975"/>
            </a:xfrm>
            <a:custGeom>
              <a:avLst/>
              <a:gdLst/>
              <a:ahLst/>
              <a:cxnLst/>
              <a:rect l="l" t="t" r="r" b="b"/>
              <a:pathLst>
                <a:path w="558800" h="180975">
                  <a:moveTo>
                    <a:pt x="393230" y="180611"/>
                  </a:moveTo>
                  <a:lnTo>
                    <a:pt x="0" y="180611"/>
                  </a:lnTo>
                  <a:lnTo>
                    <a:pt x="0" y="0"/>
                  </a:lnTo>
                  <a:lnTo>
                    <a:pt x="558469" y="0"/>
                  </a:lnTo>
                  <a:lnTo>
                    <a:pt x="393230" y="180611"/>
                  </a:lnTo>
                  <a:close/>
                </a:path>
              </a:pathLst>
            </a:custGeom>
            <a:solidFill>
              <a:srgbClr val="ECA72E"/>
            </a:solidFill>
          </p:spPr>
          <p:txBody>
            <a:bodyPr wrap="square" lIns="0" tIns="0" rIns="0" bIns="0" rtlCol="0"/>
            <a:lstStyle/>
            <a:p>
              <a:endParaRPr>
                <a:latin typeface="Poppins" panose="00000500000000000000" pitchFamily="2" charset="0"/>
                <a:cs typeface="Poppins" panose="00000500000000000000" pitchFamily="2" charset="0"/>
              </a:endParaRPr>
            </a:p>
          </p:txBody>
        </p:sp>
        <p:pic>
          <p:nvPicPr>
            <p:cNvPr id="62" name="object 31">
              <a:extLst>
                <a:ext uri="{FF2B5EF4-FFF2-40B4-BE49-F238E27FC236}">
                  <a16:creationId xmlns:a16="http://schemas.microsoft.com/office/drawing/2014/main" id="{54CA1F64-CABD-3D10-B191-5210482E0D93}"/>
                </a:ext>
              </a:extLst>
            </p:cNvPr>
            <p:cNvPicPr/>
            <p:nvPr/>
          </p:nvPicPr>
          <p:blipFill>
            <a:blip r:embed="rId9" cstate="print"/>
            <a:stretch>
              <a:fillRect/>
            </a:stretch>
          </p:blipFill>
          <p:spPr>
            <a:xfrm>
              <a:off x="4497417" y="9187983"/>
              <a:ext cx="195568" cy="189060"/>
            </a:xfrm>
            <a:prstGeom prst="rect">
              <a:avLst/>
            </a:prstGeom>
          </p:spPr>
        </p:pic>
        <p:pic>
          <p:nvPicPr>
            <p:cNvPr id="63" name="object 32">
              <a:extLst>
                <a:ext uri="{FF2B5EF4-FFF2-40B4-BE49-F238E27FC236}">
                  <a16:creationId xmlns:a16="http://schemas.microsoft.com/office/drawing/2014/main" id="{CDF435D5-4258-63C2-9BC6-692A57ADFF37}"/>
                </a:ext>
              </a:extLst>
            </p:cNvPr>
            <p:cNvPicPr/>
            <p:nvPr/>
          </p:nvPicPr>
          <p:blipFill>
            <a:blip r:embed="rId9" cstate="print"/>
            <a:stretch>
              <a:fillRect/>
            </a:stretch>
          </p:blipFill>
          <p:spPr>
            <a:xfrm>
              <a:off x="5048558" y="9187983"/>
              <a:ext cx="195568" cy="189060"/>
            </a:xfrm>
            <a:prstGeom prst="rect">
              <a:avLst/>
            </a:prstGeom>
          </p:spPr>
        </p:pic>
        <p:pic>
          <p:nvPicPr>
            <p:cNvPr id="64" name="object 33">
              <a:extLst>
                <a:ext uri="{FF2B5EF4-FFF2-40B4-BE49-F238E27FC236}">
                  <a16:creationId xmlns:a16="http://schemas.microsoft.com/office/drawing/2014/main" id="{6E9D3797-5133-4499-2EE3-1BA09B796A9A}"/>
                </a:ext>
              </a:extLst>
            </p:cNvPr>
            <p:cNvPicPr/>
            <p:nvPr/>
          </p:nvPicPr>
          <p:blipFill>
            <a:blip r:embed="rId10" cstate="print"/>
            <a:stretch>
              <a:fillRect/>
            </a:stretch>
          </p:blipFill>
          <p:spPr>
            <a:xfrm>
              <a:off x="4773538" y="9187983"/>
              <a:ext cx="195569" cy="189060"/>
            </a:xfrm>
            <a:prstGeom prst="rect">
              <a:avLst/>
            </a:prstGeom>
          </p:spPr>
        </p:pic>
        <p:pic>
          <p:nvPicPr>
            <p:cNvPr id="65" name="object 34">
              <a:extLst>
                <a:ext uri="{FF2B5EF4-FFF2-40B4-BE49-F238E27FC236}">
                  <a16:creationId xmlns:a16="http://schemas.microsoft.com/office/drawing/2014/main" id="{697F99B7-2A9F-BE24-D563-7D5EEA15D907}"/>
                </a:ext>
              </a:extLst>
            </p:cNvPr>
            <p:cNvPicPr/>
            <p:nvPr/>
          </p:nvPicPr>
          <p:blipFill>
            <a:blip r:embed="rId11" cstate="print"/>
            <a:stretch>
              <a:fillRect/>
            </a:stretch>
          </p:blipFill>
          <p:spPr>
            <a:xfrm>
              <a:off x="5323618" y="9187983"/>
              <a:ext cx="195569" cy="189060"/>
            </a:xfrm>
            <a:prstGeom prst="rect">
              <a:avLst/>
            </a:prstGeom>
          </p:spPr>
        </p:pic>
        <p:pic>
          <p:nvPicPr>
            <p:cNvPr id="66" name="object 35">
              <a:extLst>
                <a:ext uri="{FF2B5EF4-FFF2-40B4-BE49-F238E27FC236}">
                  <a16:creationId xmlns:a16="http://schemas.microsoft.com/office/drawing/2014/main" id="{92B53E4A-06CD-C738-3C8F-41B599D64171}"/>
                </a:ext>
              </a:extLst>
            </p:cNvPr>
            <p:cNvPicPr/>
            <p:nvPr/>
          </p:nvPicPr>
          <p:blipFill>
            <a:blip r:embed="rId12" cstate="print"/>
            <a:stretch>
              <a:fillRect/>
            </a:stretch>
          </p:blipFill>
          <p:spPr>
            <a:xfrm>
              <a:off x="3913874" y="9198542"/>
              <a:ext cx="122362" cy="165822"/>
            </a:xfrm>
            <a:prstGeom prst="rect">
              <a:avLst/>
            </a:prstGeom>
          </p:spPr>
        </p:pic>
        <p:sp>
          <p:nvSpPr>
            <p:cNvPr id="67" name="object 36">
              <a:extLst>
                <a:ext uri="{FF2B5EF4-FFF2-40B4-BE49-F238E27FC236}">
                  <a16:creationId xmlns:a16="http://schemas.microsoft.com/office/drawing/2014/main" id="{D5A22577-BB7A-6655-0AAE-566008C80E37}"/>
                </a:ext>
              </a:extLst>
            </p:cNvPr>
            <p:cNvSpPr/>
            <p:nvPr/>
          </p:nvSpPr>
          <p:spPr>
            <a:xfrm>
              <a:off x="4056122" y="9330566"/>
              <a:ext cx="29845" cy="34290"/>
            </a:xfrm>
            <a:custGeom>
              <a:avLst/>
              <a:gdLst/>
              <a:ahLst/>
              <a:cxnLst/>
              <a:rect l="l" t="t" r="r" b="b"/>
              <a:pathLst>
                <a:path w="29845" h="34290">
                  <a:moveTo>
                    <a:pt x="27192" y="33798"/>
                  </a:moveTo>
                  <a:lnTo>
                    <a:pt x="2092" y="33798"/>
                  </a:lnTo>
                  <a:lnTo>
                    <a:pt x="0" y="31686"/>
                  </a:lnTo>
                  <a:lnTo>
                    <a:pt x="0" y="2113"/>
                  </a:lnTo>
                  <a:lnTo>
                    <a:pt x="2092" y="0"/>
                  </a:lnTo>
                  <a:lnTo>
                    <a:pt x="27192" y="0"/>
                  </a:lnTo>
                  <a:lnTo>
                    <a:pt x="29283" y="2113"/>
                  </a:lnTo>
                  <a:lnTo>
                    <a:pt x="29283" y="29573"/>
                  </a:lnTo>
                  <a:lnTo>
                    <a:pt x="29283" y="31686"/>
                  </a:lnTo>
                  <a:lnTo>
                    <a:pt x="27192" y="33798"/>
                  </a:lnTo>
                  <a:close/>
                </a:path>
              </a:pathLst>
            </a:custGeom>
            <a:solidFill>
              <a:srgbClr val="FFFFFF"/>
            </a:solidFill>
          </p:spPr>
          <p:txBody>
            <a:bodyPr wrap="square" lIns="0" tIns="0" rIns="0" bIns="0" rtlCol="0"/>
            <a:lstStyle/>
            <a:p>
              <a:endParaRPr>
                <a:latin typeface="Poppins" panose="00000500000000000000" pitchFamily="2" charset="0"/>
                <a:cs typeface="Poppins" panose="00000500000000000000" pitchFamily="2" charset="0"/>
              </a:endParaRPr>
            </a:p>
          </p:txBody>
        </p:sp>
        <p:pic>
          <p:nvPicPr>
            <p:cNvPr id="68" name="object 37">
              <a:extLst>
                <a:ext uri="{FF2B5EF4-FFF2-40B4-BE49-F238E27FC236}">
                  <a16:creationId xmlns:a16="http://schemas.microsoft.com/office/drawing/2014/main" id="{6210FA98-2EFE-5D72-F49E-5D26D3C81EFB}"/>
                </a:ext>
              </a:extLst>
            </p:cNvPr>
            <p:cNvPicPr/>
            <p:nvPr/>
          </p:nvPicPr>
          <p:blipFill>
            <a:blip r:embed="rId13" cstate="print"/>
            <a:stretch>
              <a:fillRect/>
            </a:stretch>
          </p:blipFill>
          <p:spPr>
            <a:xfrm>
              <a:off x="4112581" y="9198542"/>
              <a:ext cx="103535" cy="167935"/>
            </a:xfrm>
            <a:prstGeom prst="rect">
              <a:avLst/>
            </a:prstGeom>
          </p:spPr>
        </p:pic>
        <p:pic>
          <p:nvPicPr>
            <p:cNvPr id="69" name="object 38">
              <a:extLst>
                <a:ext uri="{FF2B5EF4-FFF2-40B4-BE49-F238E27FC236}">
                  <a16:creationId xmlns:a16="http://schemas.microsoft.com/office/drawing/2014/main" id="{3FDC9725-1005-4DC5-3604-C7A5BBB31138}"/>
                </a:ext>
              </a:extLst>
            </p:cNvPr>
            <p:cNvPicPr/>
            <p:nvPr/>
          </p:nvPicPr>
          <p:blipFill>
            <a:blip r:embed="rId14" cstate="print"/>
            <a:stretch>
              <a:fillRect/>
            </a:stretch>
          </p:blipFill>
          <p:spPr>
            <a:xfrm>
              <a:off x="5599748" y="9187983"/>
              <a:ext cx="195564" cy="189060"/>
            </a:xfrm>
            <a:prstGeom prst="rect">
              <a:avLst/>
            </a:prstGeom>
          </p:spPr>
        </p:pic>
        <p:sp>
          <p:nvSpPr>
            <p:cNvPr id="70" name="object 39">
              <a:extLst>
                <a:ext uri="{FF2B5EF4-FFF2-40B4-BE49-F238E27FC236}">
                  <a16:creationId xmlns:a16="http://schemas.microsoft.com/office/drawing/2014/main" id="{FA88438B-6B3A-D5C6-430C-0F1D7D804E69}"/>
                </a:ext>
              </a:extLst>
            </p:cNvPr>
            <p:cNvSpPr/>
            <p:nvPr/>
          </p:nvSpPr>
          <p:spPr>
            <a:xfrm>
              <a:off x="6561165" y="9118194"/>
              <a:ext cx="2058670" cy="328930"/>
            </a:xfrm>
            <a:custGeom>
              <a:avLst/>
              <a:gdLst/>
              <a:ahLst/>
              <a:cxnLst/>
              <a:rect l="l" t="t" r="r" b="b"/>
              <a:pathLst>
                <a:path w="2058670" h="328929">
                  <a:moveTo>
                    <a:pt x="1908636" y="328478"/>
                  </a:moveTo>
                  <a:lnTo>
                    <a:pt x="0" y="328478"/>
                  </a:lnTo>
                  <a:lnTo>
                    <a:pt x="0" y="0"/>
                  </a:lnTo>
                  <a:lnTo>
                    <a:pt x="1908636" y="0"/>
                  </a:lnTo>
                  <a:lnTo>
                    <a:pt x="2058185" y="163710"/>
                  </a:lnTo>
                  <a:lnTo>
                    <a:pt x="1908636" y="328478"/>
                  </a:lnTo>
                  <a:close/>
                </a:path>
              </a:pathLst>
            </a:custGeom>
            <a:solidFill>
              <a:srgbClr val="FFFFFF"/>
            </a:solidFill>
          </p:spPr>
          <p:txBody>
            <a:bodyPr wrap="square" lIns="0" tIns="0" rIns="0" bIns="0" rtlCol="0"/>
            <a:lstStyle/>
            <a:p>
              <a:endParaRPr>
                <a:latin typeface="Poppins" panose="00000500000000000000" pitchFamily="2" charset="0"/>
                <a:cs typeface="Poppins" panose="00000500000000000000" pitchFamily="2" charset="0"/>
              </a:endParaRPr>
            </a:p>
          </p:txBody>
        </p:sp>
        <p:sp>
          <p:nvSpPr>
            <p:cNvPr id="71" name="object 40">
              <a:extLst>
                <a:ext uri="{FF2B5EF4-FFF2-40B4-BE49-F238E27FC236}">
                  <a16:creationId xmlns:a16="http://schemas.microsoft.com/office/drawing/2014/main" id="{6689488E-8DA5-67FC-CDFC-5A54B7D311B5}"/>
                </a:ext>
              </a:extLst>
            </p:cNvPr>
            <p:cNvSpPr/>
            <p:nvPr/>
          </p:nvSpPr>
          <p:spPr>
            <a:xfrm>
              <a:off x="6495270" y="9101299"/>
              <a:ext cx="558800" cy="361315"/>
            </a:xfrm>
            <a:custGeom>
              <a:avLst/>
              <a:gdLst/>
              <a:ahLst/>
              <a:cxnLst/>
              <a:rect l="l" t="t" r="r" b="b"/>
              <a:pathLst>
                <a:path w="558800" h="361315">
                  <a:moveTo>
                    <a:pt x="393230" y="361220"/>
                  </a:moveTo>
                  <a:lnTo>
                    <a:pt x="0" y="361220"/>
                  </a:lnTo>
                  <a:lnTo>
                    <a:pt x="0" y="0"/>
                  </a:lnTo>
                  <a:lnTo>
                    <a:pt x="393230" y="0"/>
                  </a:lnTo>
                  <a:lnTo>
                    <a:pt x="558469" y="180611"/>
                  </a:lnTo>
                  <a:lnTo>
                    <a:pt x="393230" y="361220"/>
                  </a:lnTo>
                  <a:close/>
                </a:path>
              </a:pathLst>
            </a:custGeom>
            <a:solidFill>
              <a:srgbClr val="FFBE3D"/>
            </a:solidFill>
          </p:spPr>
          <p:txBody>
            <a:bodyPr wrap="square" lIns="0" tIns="0" rIns="0" bIns="0" rtlCol="0"/>
            <a:lstStyle/>
            <a:p>
              <a:endParaRPr>
                <a:latin typeface="Poppins" panose="00000500000000000000" pitchFamily="2" charset="0"/>
                <a:cs typeface="Poppins" panose="00000500000000000000" pitchFamily="2" charset="0"/>
              </a:endParaRPr>
            </a:p>
          </p:txBody>
        </p:sp>
        <p:sp>
          <p:nvSpPr>
            <p:cNvPr id="72" name="object 41">
              <a:extLst>
                <a:ext uri="{FF2B5EF4-FFF2-40B4-BE49-F238E27FC236}">
                  <a16:creationId xmlns:a16="http://schemas.microsoft.com/office/drawing/2014/main" id="{833F4F6A-F9CB-6D23-510F-9D3C82766BC3}"/>
                </a:ext>
              </a:extLst>
            </p:cNvPr>
            <p:cNvSpPr/>
            <p:nvPr/>
          </p:nvSpPr>
          <p:spPr>
            <a:xfrm>
              <a:off x="6495270" y="9281905"/>
              <a:ext cx="558800" cy="180975"/>
            </a:xfrm>
            <a:custGeom>
              <a:avLst/>
              <a:gdLst/>
              <a:ahLst/>
              <a:cxnLst/>
              <a:rect l="l" t="t" r="r" b="b"/>
              <a:pathLst>
                <a:path w="558800" h="180975">
                  <a:moveTo>
                    <a:pt x="393230" y="180611"/>
                  </a:moveTo>
                  <a:lnTo>
                    <a:pt x="0" y="180611"/>
                  </a:lnTo>
                  <a:lnTo>
                    <a:pt x="0" y="0"/>
                  </a:lnTo>
                  <a:lnTo>
                    <a:pt x="558469" y="0"/>
                  </a:lnTo>
                  <a:lnTo>
                    <a:pt x="393230" y="180611"/>
                  </a:lnTo>
                  <a:close/>
                </a:path>
              </a:pathLst>
            </a:custGeom>
            <a:solidFill>
              <a:srgbClr val="ECA72E"/>
            </a:solidFill>
          </p:spPr>
          <p:txBody>
            <a:bodyPr wrap="square" lIns="0" tIns="0" rIns="0" bIns="0" rtlCol="0"/>
            <a:lstStyle/>
            <a:p>
              <a:endParaRPr>
                <a:latin typeface="Poppins" panose="00000500000000000000" pitchFamily="2" charset="0"/>
                <a:cs typeface="Poppins" panose="00000500000000000000" pitchFamily="2" charset="0"/>
              </a:endParaRPr>
            </a:p>
          </p:txBody>
        </p:sp>
        <p:pic>
          <p:nvPicPr>
            <p:cNvPr id="73" name="object 42">
              <a:extLst>
                <a:ext uri="{FF2B5EF4-FFF2-40B4-BE49-F238E27FC236}">
                  <a16:creationId xmlns:a16="http://schemas.microsoft.com/office/drawing/2014/main" id="{E8CDAC6C-5FDD-D71B-2EFC-1FA59B2B5A5F}"/>
                </a:ext>
              </a:extLst>
            </p:cNvPr>
            <p:cNvPicPr/>
            <p:nvPr/>
          </p:nvPicPr>
          <p:blipFill>
            <a:blip r:embed="rId15" cstate="print"/>
            <a:stretch>
              <a:fillRect/>
            </a:stretch>
          </p:blipFill>
          <p:spPr>
            <a:xfrm>
              <a:off x="7142624" y="9180518"/>
              <a:ext cx="195568" cy="189060"/>
            </a:xfrm>
            <a:prstGeom prst="rect">
              <a:avLst/>
            </a:prstGeom>
          </p:spPr>
        </p:pic>
        <p:pic>
          <p:nvPicPr>
            <p:cNvPr id="74" name="object 43">
              <a:extLst>
                <a:ext uri="{FF2B5EF4-FFF2-40B4-BE49-F238E27FC236}">
                  <a16:creationId xmlns:a16="http://schemas.microsoft.com/office/drawing/2014/main" id="{A5F79B2E-4366-47C0-BA19-E83B661827C9}"/>
                </a:ext>
              </a:extLst>
            </p:cNvPr>
            <p:cNvPicPr/>
            <p:nvPr/>
          </p:nvPicPr>
          <p:blipFill>
            <a:blip r:embed="rId16" cstate="print"/>
            <a:stretch>
              <a:fillRect/>
            </a:stretch>
          </p:blipFill>
          <p:spPr>
            <a:xfrm>
              <a:off x="7418746" y="9180518"/>
              <a:ext cx="195569" cy="189060"/>
            </a:xfrm>
            <a:prstGeom prst="rect">
              <a:avLst/>
            </a:prstGeom>
          </p:spPr>
        </p:pic>
        <p:pic>
          <p:nvPicPr>
            <p:cNvPr id="75" name="object 44">
              <a:extLst>
                <a:ext uri="{FF2B5EF4-FFF2-40B4-BE49-F238E27FC236}">
                  <a16:creationId xmlns:a16="http://schemas.microsoft.com/office/drawing/2014/main" id="{00F500A2-24A2-94A0-8E00-52EA9E6A9CDB}"/>
                </a:ext>
              </a:extLst>
            </p:cNvPr>
            <p:cNvPicPr/>
            <p:nvPr/>
          </p:nvPicPr>
          <p:blipFill>
            <a:blip r:embed="rId17" cstate="print"/>
            <a:stretch>
              <a:fillRect/>
            </a:stretch>
          </p:blipFill>
          <p:spPr>
            <a:xfrm>
              <a:off x="7693766" y="9180518"/>
              <a:ext cx="195568" cy="189060"/>
            </a:xfrm>
            <a:prstGeom prst="rect">
              <a:avLst/>
            </a:prstGeom>
          </p:spPr>
        </p:pic>
        <p:pic>
          <p:nvPicPr>
            <p:cNvPr id="76" name="object 45">
              <a:extLst>
                <a:ext uri="{FF2B5EF4-FFF2-40B4-BE49-F238E27FC236}">
                  <a16:creationId xmlns:a16="http://schemas.microsoft.com/office/drawing/2014/main" id="{001E0F83-07B1-292A-84CE-1BE1EC242418}"/>
                </a:ext>
              </a:extLst>
            </p:cNvPr>
            <p:cNvPicPr/>
            <p:nvPr/>
          </p:nvPicPr>
          <p:blipFill>
            <a:blip r:embed="rId18" cstate="print"/>
            <a:stretch>
              <a:fillRect/>
            </a:stretch>
          </p:blipFill>
          <p:spPr>
            <a:xfrm>
              <a:off x="7968826" y="9180518"/>
              <a:ext cx="195569" cy="189060"/>
            </a:xfrm>
            <a:prstGeom prst="rect">
              <a:avLst/>
            </a:prstGeom>
          </p:spPr>
        </p:pic>
        <p:pic>
          <p:nvPicPr>
            <p:cNvPr id="77" name="object 46">
              <a:extLst>
                <a:ext uri="{FF2B5EF4-FFF2-40B4-BE49-F238E27FC236}">
                  <a16:creationId xmlns:a16="http://schemas.microsoft.com/office/drawing/2014/main" id="{6CD09375-247E-1A82-5808-A4D7BBA86312}"/>
                </a:ext>
              </a:extLst>
            </p:cNvPr>
            <p:cNvPicPr/>
            <p:nvPr/>
          </p:nvPicPr>
          <p:blipFill>
            <a:blip r:embed="rId12" cstate="print"/>
            <a:stretch>
              <a:fillRect/>
            </a:stretch>
          </p:blipFill>
          <p:spPr>
            <a:xfrm>
              <a:off x="6559082" y="9191076"/>
              <a:ext cx="122362" cy="165822"/>
            </a:xfrm>
            <a:prstGeom prst="rect">
              <a:avLst/>
            </a:prstGeom>
          </p:spPr>
        </p:pic>
        <p:sp>
          <p:nvSpPr>
            <p:cNvPr id="78" name="object 47">
              <a:extLst>
                <a:ext uri="{FF2B5EF4-FFF2-40B4-BE49-F238E27FC236}">
                  <a16:creationId xmlns:a16="http://schemas.microsoft.com/office/drawing/2014/main" id="{9B96BD4E-C8A0-EE3D-4EF7-2418B782384F}"/>
                </a:ext>
              </a:extLst>
            </p:cNvPr>
            <p:cNvSpPr/>
            <p:nvPr/>
          </p:nvSpPr>
          <p:spPr>
            <a:xfrm>
              <a:off x="6701330" y="9323101"/>
              <a:ext cx="29845" cy="34290"/>
            </a:xfrm>
            <a:custGeom>
              <a:avLst/>
              <a:gdLst/>
              <a:ahLst/>
              <a:cxnLst/>
              <a:rect l="l" t="t" r="r" b="b"/>
              <a:pathLst>
                <a:path w="29845" h="34290">
                  <a:moveTo>
                    <a:pt x="27192" y="33798"/>
                  </a:moveTo>
                  <a:lnTo>
                    <a:pt x="2092" y="33798"/>
                  </a:lnTo>
                  <a:lnTo>
                    <a:pt x="0" y="31686"/>
                  </a:lnTo>
                  <a:lnTo>
                    <a:pt x="0" y="2113"/>
                  </a:lnTo>
                  <a:lnTo>
                    <a:pt x="2092" y="0"/>
                  </a:lnTo>
                  <a:lnTo>
                    <a:pt x="27192" y="0"/>
                  </a:lnTo>
                  <a:lnTo>
                    <a:pt x="29283" y="2113"/>
                  </a:lnTo>
                  <a:lnTo>
                    <a:pt x="29283" y="29573"/>
                  </a:lnTo>
                  <a:lnTo>
                    <a:pt x="29283" y="31686"/>
                  </a:lnTo>
                  <a:lnTo>
                    <a:pt x="27192" y="33798"/>
                  </a:lnTo>
                  <a:close/>
                </a:path>
              </a:pathLst>
            </a:custGeom>
            <a:solidFill>
              <a:srgbClr val="FFFFFF"/>
            </a:solidFill>
          </p:spPr>
          <p:txBody>
            <a:bodyPr wrap="square" lIns="0" tIns="0" rIns="0" bIns="0" rtlCol="0"/>
            <a:lstStyle/>
            <a:p>
              <a:endParaRPr>
                <a:latin typeface="Poppins" panose="00000500000000000000" pitchFamily="2" charset="0"/>
                <a:cs typeface="Poppins" panose="00000500000000000000" pitchFamily="2" charset="0"/>
              </a:endParaRPr>
            </a:p>
          </p:txBody>
        </p:sp>
        <p:pic>
          <p:nvPicPr>
            <p:cNvPr id="79" name="object 48">
              <a:extLst>
                <a:ext uri="{FF2B5EF4-FFF2-40B4-BE49-F238E27FC236}">
                  <a16:creationId xmlns:a16="http://schemas.microsoft.com/office/drawing/2014/main" id="{4B207058-D173-0620-0078-F466FF947C23}"/>
                </a:ext>
              </a:extLst>
            </p:cNvPr>
            <p:cNvPicPr/>
            <p:nvPr/>
          </p:nvPicPr>
          <p:blipFill>
            <a:blip r:embed="rId19" cstate="print"/>
            <a:stretch>
              <a:fillRect/>
            </a:stretch>
          </p:blipFill>
          <p:spPr>
            <a:xfrm>
              <a:off x="6757789" y="9191076"/>
              <a:ext cx="103535" cy="167935"/>
            </a:xfrm>
            <a:prstGeom prst="rect">
              <a:avLst/>
            </a:prstGeom>
          </p:spPr>
        </p:pic>
        <p:pic>
          <p:nvPicPr>
            <p:cNvPr id="80" name="object 49">
              <a:extLst>
                <a:ext uri="{FF2B5EF4-FFF2-40B4-BE49-F238E27FC236}">
                  <a16:creationId xmlns:a16="http://schemas.microsoft.com/office/drawing/2014/main" id="{2D986570-0A1C-311F-765F-916FCB3A9D91}"/>
                </a:ext>
              </a:extLst>
            </p:cNvPr>
            <p:cNvPicPr/>
            <p:nvPr/>
          </p:nvPicPr>
          <p:blipFill>
            <a:blip r:embed="rId20" cstate="print"/>
            <a:stretch>
              <a:fillRect/>
            </a:stretch>
          </p:blipFill>
          <p:spPr>
            <a:xfrm>
              <a:off x="8244955" y="9180518"/>
              <a:ext cx="195564" cy="189060"/>
            </a:xfrm>
            <a:prstGeom prst="rect">
              <a:avLst/>
            </a:prstGeom>
          </p:spPr>
        </p:pic>
        <p:sp>
          <p:nvSpPr>
            <p:cNvPr id="81" name="object 50">
              <a:extLst>
                <a:ext uri="{FF2B5EF4-FFF2-40B4-BE49-F238E27FC236}">
                  <a16:creationId xmlns:a16="http://schemas.microsoft.com/office/drawing/2014/main" id="{679C0080-A260-0302-A4DD-6CB4040E5137}"/>
                </a:ext>
              </a:extLst>
            </p:cNvPr>
            <p:cNvSpPr/>
            <p:nvPr/>
          </p:nvSpPr>
          <p:spPr>
            <a:xfrm>
              <a:off x="12213320" y="9135517"/>
              <a:ext cx="2002155" cy="320040"/>
            </a:xfrm>
            <a:custGeom>
              <a:avLst/>
              <a:gdLst/>
              <a:ahLst/>
              <a:cxnLst/>
              <a:rect l="l" t="t" r="r" b="b"/>
              <a:pathLst>
                <a:path w="2002155" h="320040">
                  <a:moveTo>
                    <a:pt x="1856094" y="319444"/>
                  </a:moveTo>
                  <a:lnTo>
                    <a:pt x="0" y="319444"/>
                  </a:lnTo>
                  <a:lnTo>
                    <a:pt x="0" y="0"/>
                  </a:lnTo>
                  <a:lnTo>
                    <a:pt x="1856094" y="0"/>
                  </a:lnTo>
                  <a:lnTo>
                    <a:pt x="2001526" y="159723"/>
                  </a:lnTo>
                  <a:lnTo>
                    <a:pt x="1856094" y="319444"/>
                  </a:lnTo>
                  <a:close/>
                </a:path>
              </a:pathLst>
            </a:custGeom>
            <a:solidFill>
              <a:srgbClr val="FFFFFF"/>
            </a:solidFill>
          </p:spPr>
          <p:txBody>
            <a:bodyPr wrap="square" lIns="0" tIns="0" rIns="0" bIns="0" rtlCol="0"/>
            <a:lstStyle/>
            <a:p>
              <a:endParaRPr>
                <a:latin typeface="Poppins" panose="00000500000000000000" pitchFamily="2" charset="0"/>
                <a:cs typeface="Poppins" panose="00000500000000000000" pitchFamily="2" charset="0"/>
              </a:endParaRPr>
            </a:p>
          </p:txBody>
        </p:sp>
        <p:sp>
          <p:nvSpPr>
            <p:cNvPr id="82" name="object 51">
              <a:extLst>
                <a:ext uri="{FF2B5EF4-FFF2-40B4-BE49-F238E27FC236}">
                  <a16:creationId xmlns:a16="http://schemas.microsoft.com/office/drawing/2014/main" id="{3C536BF5-AB6B-0C6D-ABDD-3E8292A6D75B}"/>
                </a:ext>
              </a:extLst>
            </p:cNvPr>
            <p:cNvSpPr/>
            <p:nvPr/>
          </p:nvSpPr>
          <p:spPr>
            <a:xfrm>
              <a:off x="12149239" y="9119035"/>
              <a:ext cx="543560" cy="352425"/>
            </a:xfrm>
            <a:custGeom>
              <a:avLst/>
              <a:gdLst/>
              <a:ahLst/>
              <a:cxnLst/>
              <a:rect l="l" t="t" r="r" b="b"/>
              <a:pathLst>
                <a:path w="543559" h="352425">
                  <a:moveTo>
                    <a:pt x="382405" y="352420"/>
                  </a:moveTo>
                  <a:lnTo>
                    <a:pt x="0" y="352420"/>
                  </a:lnTo>
                  <a:lnTo>
                    <a:pt x="0" y="0"/>
                  </a:lnTo>
                  <a:lnTo>
                    <a:pt x="382405" y="0"/>
                  </a:lnTo>
                  <a:lnTo>
                    <a:pt x="543096" y="176209"/>
                  </a:lnTo>
                  <a:lnTo>
                    <a:pt x="382405" y="352420"/>
                  </a:lnTo>
                  <a:close/>
                </a:path>
              </a:pathLst>
            </a:custGeom>
            <a:solidFill>
              <a:srgbClr val="FFBE3D"/>
            </a:solidFill>
          </p:spPr>
          <p:txBody>
            <a:bodyPr wrap="square" lIns="0" tIns="0" rIns="0" bIns="0" rtlCol="0"/>
            <a:lstStyle/>
            <a:p>
              <a:endParaRPr>
                <a:latin typeface="Poppins" panose="00000500000000000000" pitchFamily="2" charset="0"/>
                <a:cs typeface="Poppins" panose="00000500000000000000" pitchFamily="2" charset="0"/>
              </a:endParaRPr>
            </a:p>
          </p:txBody>
        </p:sp>
        <p:sp>
          <p:nvSpPr>
            <p:cNvPr id="83" name="object 52">
              <a:extLst>
                <a:ext uri="{FF2B5EF4-FFF2-40B4-BE49-F238E27FC236}">
                  <a16:creationId xmlns:a16="http://schemas.microsoft.com/office/drawing/2014/main" id="{8778F825-6A91-71B9-ACEA-21F2B4179E1E}"/>
                </a:ext>
              </a:extLst>
            </p:cNvPr>
            <p:cNvSpPr/>
            <p:nvPr/>
          </p:nvSpPr>
          <p:spPr>
            <a:xfrm>
              <a:off x="12149239" y="9295241"/>
              <a:ext cx="543560" cy="176530"/>
            </a:xfrm>
            <a:custGeom>
              <a:avLst/>
              <a:gdLst/>
              <a:ahLst/>
              <a:cxnLst/>
              <a:rect l="l" t="t" r="r" b="b"/>
              <a:pathLst>
                <a:path w="543559" h="176529">
                  <a:moveTo>
                    <a:pt x="382405" y="176209"/>
                  </a:moveTo>
                  <a:lnTo>
                    <a:pt x="0" y="176209"/>
                  </a:lnTo>
                  <a:lnTo>
                    <a:pt x="0" y="0"/>
                  </a:lnTo>
                  <a:lnTo>
                    <a:pt x="543096" y="0"/>
                  </a:lnTo>
                  <a:lnTo>
                    <a:pt x="382405" y="176209"/>
                  </a:lnTo>
                  <a:close/>
                </a:path>
              </a:pathLst>
            </a:custGeom>
            <a:solidFill>
              <a:srgbClr val="ECA72E"/>
            </a:solidFill>
          </p:spPr>
          <p:txBody>
            <a:bodyPr wrap="square" lIns="0" tIns="0" rIns="0" bIns="0" rtlCol="0"/>
            <a:lstStyle/>
            <a:p>
              <a:endParaRPr>
                <a:latin typeface="Poppins" panose="00000500000000000000" pitchFamily="2" charset="0"/>
                <a:cs typeface="Poppins" panose="00000500000000000000" pitchFamily="2" charset="0"/>
              </a:endParaRPr>
            </a:p>
          </p:txBody>
        </p:sp>
        <p:pic>
          <p:nvPicPr>
            <p:cNvPr id="84" name="object 53">
              <a:extLst>
                <a:ext uri="{FF2B5EF4-FFF2-40B4-BE49-F238E27FC236}">
                  <a16:creationId xmlns:a16="http://schemas.microsoft.com/office/drawing/2014/main" id="{4812B71E-5410-46FA-D46F-B2C4AA5CDD2D}"/>
                </a:ext>
              </a:extLst>
            </p:cNvPr>
            <p:cNvPicPr/>
            <p:nvPr/>
          </p:nvPicPr>
          <p:blipFill>
            <a:blip r:embed="rId21" cstate="print"/>
            <a:stretch>
              <a:fillRect/>
            </a:stretch>
          </p:blipFill>
          <p:spPr>
            <a:xfrm>
              <a:off x="12778773" y="9196323"/>
              <a:ext cx="190184" cy="184453"/>
            </a:xfrm>
            <a:prstGeom prst="rect">
              <a:avLst/>
            </a:prstGeom>
          </p:spPr>
        </p:pic>
        <p:pic>
          <p:nvPicPr>
            <p:cNvPr id="85" name="object 54">
              <a:extLst>
                <a:ext uri="{FF2B5EF4-FFF2-40B4-BE49-F238E27FC236}">
                  <a16:creationId xmlns:a16="http://schemas.microsoft.com/office/drawing/2014/main" id="{BD59F07A-AFCE-74F0-764F-92B9FE3857A2}"/>
                </a:ext>
              </a:extLst>
            </p:cNvPr>
            <p:cNvPicPr/>
            <p:nvPr/>
          </p:nvPicPr>
          <p:blipFill>
            <a:blip r:embed="rId21" cstate="print"/>
            <a:stretch>
              <a:fillRect/>
            </a:stretch>
          </p:blipFill>
          <p:spPr>
            <a:xfrm>
              <a:off x="13314742" y="9196323"/>
              <a:ext cx="190184" cy="184453"/>
            </a:xfrm>
            <a:prstGeom prst="rect">
              <a:avLst/>
            </a:prstGeom>
          </p:spPr>
        </p:pic>
        <p:pic>
          <p:nvPicPr>
            <p:cNvPr id="86" name="object 55">
              <a:extLst>
                <a:ext uri="{FF2B5EF4-FFF2-40B4-BE49-F238E27FC236}">
                  <a16:creationId xmlns:a16="http://schemas.microsoft.com/office/drawing/2014/main" id="{B754F6F7-35C8-1A1E-40BE-128B928F8934}"/>
                </a:ext>
              </a:extLst>
            </p:cNvPr>
            <p:cNvPicPr/>
            <p:nvPr/>
          </p:nvPicPr>
          <p:blipFill>
            <a:blip r:embed="rId21" cstate="print"/>
            <a:stretch>
              <a:fillRect/>
            </a:stretch>
          </p:blipFill>
          <p:spPr>
            <a:xfrm>
              <a:off x="13047292" y="9196323"/>
              <a:ext cx="190186" cy="184453"/>
            </a:xfrm>
            <a:prstGeom prst="rect">
              <a:avLst/>
            </a:prstGeom>
          </p:spPr>
        </p:pic>
        <p:pic>
          <p:nvPicPr>
            <p:cNvPr id="87" name="object 56">
              <a:extLst>
                <a:ext uri="{FF2B5EF4-FFF2-40B4-BE49-F238E27FC236}">
                  <a16:creationId xmlns:a16="http://schemas.microsoft.com/office/drawing/2014/main" id="{45D565D8-31C7-F9E3-5D3C-C315AFB4F8A8}"/>
                </a:ext>
              </a:extLst>
            </p:cNvPr>
            <p:cNvPicPr/>
            <p:nvPr/>
          </p:nvPicPr>
          <p:blipFill>
            <a:blip r:embed="rId21" cstate="print"/>
            <a:stretch>
              <a:fillRect/>
            </a:stretch>
          </p:blipFill>
          <p:spPr>
            <a:xfrm>
              <a:off x="13582230" y="9196323"/>
              <a:ext cx="190185" cy="184453"/>
            </a:xfrm>
            <a:prstGeom prst="rect">
              <a:avLst/>
            </a:prstGeom>
          </p:spPr>
        </p:pic>
        <p:pic>
          <p:nvPicPr>
            <p:cNvPr id="88" name="object 57">
              <a:extLst>
                <a:ext uri="{FF2B5EF4-FFF2-40B4-BE49-F238E27FC236}">
                  <a16:creationId xmlns:a16="http://schemas.microsoft.com/office/drawing/2014/main" id="{03DCD4A5-62CB-6AD8-2BD8-80963F90FA09}"/>
                </a:ext>
              </a:extLst>
            </p:cNvPr>
            <p:cNvPicPr/>
            <p:nvPr/>
          </p:nvPicPr>
          <p:blipFill>
            <a:blip r:embed="rId22" cstate="print"/>
            <a:stretch>
              <a:fillRect/>
            </a:stretch>
          </p:blipFill>
          <p:spPr>
            <a:xfrm>
              <a:off x="13850758" y="9196323"/>
              <a:ext cx="190181" cy="184453"/>
            </a:xfrm>
            <a:prstGeom prst="rect">
              <a:avLst/>
            </a:prstGeom>
          </p:spPr>
        </p:pic>
        <p:pic>
          <p:nvPicPr>
            <p:cNvPr id="89" name="object 58">
              <a:extLst>
                <a:ext uri="{FF2B5EF4-FFF2-40B4-BE49-F238E27FC236}">
                  <a16:creationId xmlns:a16="http://schemas.microsoft.com/office/drawing/2014/main" id="{2CEC3BE4-4951-CEB5-69BF-FD8CDC2D5752}"/>
                </a:ext>
              </a:extLst>
            </p:cNvPr>
            <p:cNvPicPr/>
            <p:nvPr/>
          </p:nvPicPr>
          <p:blipFill>
            <a:blip r:embed="rId23" cstate="print"/>
            <a:stretch>
              <a:fillRect/>
            </a:stretch>
          </p:blipFill>
          <p:spPr>
            <a:xfrm>
              <a:off x="12211294" y="9206624"/>
              <a:ext cx="118993" cy="161783"/>
            </a:xfrm>
            <a:prstGeom prst="rect">
              <a:avLst/>
            </a:prstGeom>
          </p:spPr>
        </p:pic>
        <p:sp>
          <p:nvSpPr>
            <p:cNvPr id="90" name="object 59">
              <a:extLst>
                <a:ext uri="{FF2B5EF4-FFF2-40B4-BE49-F238E27FC236}">
                  <a16:creationId xmlns:a16="http://schemas.microsoft.com/office/drawing/2014/main" id="{0DABA96A-4564-FAEB-6627-F929CA5FBCE3}"/>
                </a:ext>
              </a:extLst>
            </p:cNvPr>
            <p:cNvSpPr/>
            <p:nvPr/>
          </p:nvSpPr>
          <p:spPr>
            <a:xfrm>
              <a:off x="12349626" y="9334387"/>
              <a:ext cx="28575" cy="33020"/>
            </a:xfrm>
            <a:custGeom>
              <a:avLst/>
              <a:gdLst/>
              <a:ahLst/>
              <a:cxnLst/>
              <a:rect l="l" t="t" r="r" b="b"/>
              <a:pathLst>
                <a:path w="28575" h="33020">
                  <a:moveTo>
                    <a:pt x="26444" y="32974"/>
                  </a:moveTo>
                  <a:lnTo>
                    <a:pt x="2034" y="32974"/>
                  </a:lnTo>
                  <a:lnTo>
                    <a:pt x="0" y="30913"/>
                  </a:lnTo>
                  <a:lnTo>
                    <a:pt x="0" y="2059"/>
                  </a:lnTo>
                  <a:lnTo>
                    <a:pt x="2034" y="0"/>
                  </a:lnTo>
                  <a:lnTo>
                    <a:pt x="26444" y="0"/>
                  </a:lnTo>
                  <a:lnTo>
                    <a:pt x="28477" y="2059"/>
                  </a:lnTo>
                  <a:lnTo>
                    <a:pt x="28477" y="28853"/>
                  </a:lnTo>
                  <a:lnTo>
                    <a:pt x="28477" y="30913"/>
                  </a:lnTo>
                  <a:lnTo>
                    <a:pt x="26444" y="32974"/>
                  </a:lnTo>
                  <a:close/>
                </a:path>
              </a:pathLst>
            </a:custGeom>
            <a:solidFill>
              <a:srgbClr val="FFFFFF"/>
            </a:solidFill>
          </p:spPr>
          <p:txBody>
            <a:bodyPr wrap="square" lIns="0" tIns="0" rIns="0" bIns="0" rtlCol="0"/>
            <a:lstStyle/>
            <a:p>
              <a:endParaRPr>
                <a:latin typeface="Poppins" panose="00000500000000000000" pitchFamily="2" charset="0"/>
                <a:cs typeface="Poppins" panose="00000500000000000000" pitchFamily="2" charset="0"/>
              </a:endParaRPr>
            </a:p>
          </p:txBody>
        </p:sp>
        <p:pic>
          <p:nvPicPr>
            <p:cNvPr id="91" name="object 60">
              <a:extLst>
                <a:ext uri="{FF2B5EF4-FFF2-40B4-BE49-F238E27FC236}">
                  <a16:creationId xmlns:a16="http://schemas.microsoft.com/office/drawing/2014/main" id="{E700DA19-9FBA-5345-4527-A341246D0982}"/>
                </a:ext>
              </a:extLst>
            </p:cNvPr>
            <p:cNvPicPr/>
            <p:nvPr/>
          </p:nvPicPr>
          <p:blipFill>
            <a:blip r:embed="rId24" cstate="print"/>
            <a:stretch>
              <a:fillRect/>
            </a:stretch>
          </p:blipFill>
          <p:spPr>
            <a:xfrm>
              <a:off x="12399445" y="9203525"/>
              <a:ext cx="111875" cy="165904"/>
            </a:xfrm>
            <a:prstGeom prst="rect">
              <a:avLst/>
            </a:prstGeom>
          </p:spPr>
        </p:pic>
        <p:sp>
          <p:nvSpPr>
            <p:cNvPr id="92" name="object 61">
              <a:extLst>
                <a:ext uri="{FF2B5EF4-FFF2-40B4-BE49-F238E27FC236}">
                  <a16:creationId xmlns:a16="http://schemas.microsoft.com/office/drawing/2014/main" id="{3BC8B76C-4CB8-04BA-3547-D0B018B4F4A1}"/>
                </a:ext>
              </a:extLst>
            </p:cNvPr>
            <p:cNvSpPr/>
            <p:nvPr/>
          </p:nvSpPr>
          <p:spPr>
            <a:xfrm>
              <a:off x="9317094" y="9154919"/>
              <a:ext cx="1845310" cy="294005"/>
            </a:xfrm>
            <a:custGeom>
              <a:avLst/>
              <a:gdLst/>
              <a:ahLst/>
              <a:cxnLst/>
              <a:rect l="l" t="t" r="r" b="b"/>
              <a:pathLst>
                <a:path w="1845309" h="294004">
                  <a:moveTo>
                    <a:pt x="1710940" y="293544"/>
                  </a:moveTo>
                  <a:lnTo>
                    <a:pt x="0" y="293544"/>
                  </a:lnTo>
                  <a:lnTo>
                    <a:pt x="0" y="0"/>
                  </a:lnTo>
                  <a:lnTo>
                    <a:pt x="1710940" y="0"/>
                  </a:lnTo>
                  <a:lnTo>
                    <a:pt x="1844998" y="146772"/>
                  </a:lnTo>
                  <a:lnTo>
                    <a:pt x="1710940" y="293544"/>
                  </a:lnTo>
                  <a:close/>
                </a:path>
              </a:pathLst>
            </a:custGeom>
            <a:solidFill>
              <a:srgbClr val="FFFFFF"/>
            </a:solidFill>
          </p:spPr>
          <p:txBody>
            <a:bodyPr wrap="square" lIns="0" tIns="0" rIns="0" bIns="0" rtlCol="0"/>
            <a:lstStyle/>
            <a:p>
              <a:endParaRPr>
                <a:latin typeface="Poppins" panose="00000500000000000000" pitchFamily="2" charset="0"/>
                <a:cs typeface="Poppins" panose="00000500000000000000" pitchFamily="2" charset="0"/>
              </a:endParaRPr>
            </a:p>
          </p:txBody>
        </p:sp>
        <p:sp>
          <p:nvSpPr>
            <p:cNvPr id="93" name="object 62">
              <a:extLst>
                <a:ext uri="{FF2B5EF4-FFF2-40B4-BE49-F238E27FC236}">
                  <a16:creationId xmlns:a16="http://schemas.microsoft.com/office/drawing/2014/main" id="{810AA751-DC37-3562-0BCD-D2BCFA6FC36A}"/>
                </a:ext>
              </a:extLst>
            </p:cNvPr>
            <p:cNvSpPr/>
            <p:nvPr/>
          </p:nvSpPr>
          <p:spPr>
            <a:xfrm>
              <a:off x="9258025" y="9139773"/>
              <a:ext cx="501015" cy="323850"/>
            </a:xfrm>
            <a:custGeom>
              <a:avLst/>
              <a:gdLst/>
              <a:ahLst/>
              <a:cxnLst/>
              <a:rect l="l" t="t" r="r" b="b"/>
              <a:pathLst>
                <a:path w="501015" h="323850">
                  <a:moveTo>
                    <a:pt x="352499" y="323846"/>
                  </a:moveTo>
                  <a:lnTo>
                    <a:pt x="0" y="323846"/>
                  </a:lnTo>
                  <a:lnTo>
                    <a:pt x="0" y="0"/>
                  </a:lnTo>
                  <a:lnTo>
                    <a:pt x="352499" y="0"/>
                  </a:lnTo>
                  <a:lnTo>
                    <a:pt x="500623" y="161922"/>
                  </a:lnTo>
                  <a:lnTo>
                    <a:pt x="352499" y="323846"/>
                  </a:lnTo>
                  <a:close/>
                </a:path>
              </a:pathLst>
            </a:custGeom>
            <a:solidFill>
              <a:srgbClr val="FFBE3D"/>
            </a:solidFill>
          </p:spPr>
          <p:txBody>
            <a:bodyPr wrap="square" lIns="0" tIns="0" rIns="0" bIns="0" rtlCol="0"/>
            <a:lstStyle/>
            <a:p>
              <a:endParaRPr>
                <a:latin typeface="Poppins" panose="00000500000000000000" pitchFamily="2" charset="0"/>
                <a:cs typeface="Poppins" panose="00000500000000000000" pitchFamily="2" charset="0"/>
              </a:endParaRPr>
            </a:p>
          </p:txBody>
        </p:sp>
        <p:sp>
          <p:nvSpPr>
            <p:cNvPr id="94" name="object 63">
              <a:extLst>
                <a:ext uri="{FF2B5EF4-FFF2-40B4-BE49-F238E27FC236}">
                  <a16:creationId xmlns:a16="http://schemas.microsoft.com/office/drawing/2014/main" id="{256CC001-F905-B87A-105D-FB1C123C9A0D}"/>
                </a:ext>
              </a:extLst>
            </p:cNvPr>
            <p:cNvSpPr/>
            <p:nvPr/>
          </p:nvSpPr>
          <p:spPr>
            <a:xfrm>
              <a:off x="9258025" y="9301693"/>
              <a:ext cx="501015" cy="161925"/>
            </a:xfrm>
            <a:custGeom>
              <a:avLst/>
              <a:gdLst/>
              <a:ahLst/>
              <a:cxnLst/>
              <a:rect l="l" t="t" r="r" b="b"/>
              <a:pathLst>
                <a:path w="501015" h="161925">
                  <a:moveTo>
                    <a:pt x="352499" y="161921"/>
                  </a:moveTo>
                  <a:lnTo>
                    <a:pt x="0" y="161921"/>
                  </a:lnTo>
                  <a:lnTo>
                    <a:pt x="0" y="0"/>
                  </a:lnTo>
                  <a:lnTo>
                    <a:pt x="500623" y="0"/>
                  </a:lnTo>
                  <a:lnTo>
                    <a:pt x="352499" y="161921"/>
                  </a:lnTo>
                  <a:close/>
                </a:path>
              </a:pathLst>
            </a:custGeom>
            <a:solidFill>
              <a:srgbClr val="ECA72E"/>
            </a:solidFill>
          </p:spPr>
          <p:txBody>
            <a:bodyPr wrap="square" lIns="0" tIns="0" rIns="0" bIns="0" rtlCol="0"/>
            <a:lstStyle/>
            <a:p>
              <a:endParaRPr>
                <a:latin typeface="Poppins" panose="00000500000000000000" pitchFamily="2" charset="0"/>
                <a:cs typeface="Poppins" panose="00000500000000000000" pitchFamily="2" charset="0"/>
              </a:endParaRPr>
            </a:p>
          </p:txBody>
        </p:sp>
        <p:pic>
          <p:nvPicPr>
            <p:cNvPr id="95" name="object 64">
              <a:extLst>
                <a:ext uri="{FF2B5EF4-FFF2-40B4-BE49-F238E27FC236}">
                  <a16:creationId xmlns:a16="http://schemas.microsoft.com/office/drawing/2014/main" id="{F8D6CA06-C8B8-3262-F81E-76AAB3286830}"/>
                </a:ext>
              </a:extLst>
            </p:cNvPr>
            <p:cNvPicPr/>
            <p:nvPr/>
          </p:nvPicPr>
          <p:blipFill>
            <a:blip r:embed="rId25" cstate="print"/>
            <a:stretch>
              <a:fillRect/>
            </a:stretch>
          </p:blipFill>
          <p:spPr>
            <a:xfrm>
              <a:off x="9838327" y="9210795"/>
              <a:ext cx="175311" cy="169498"/>
            </a:xfrm>
            <a:prstGeom prst="rect">
              <a:avLst/>
            </a:prstGeom>
          </p:spPr>
        </p:pic>
        <p:pic>
          <p:nvPicPr>
            <p:cNvPr id="96" name="object 65">
              <a:extLst>
                <a:ext uri="{FF2B5EF4-FFF2-40B4-BE49-F238E27FC236}">
                  <a16:creationId xmlns:a16="http://schemas.microsoft.com/office/drawing/2014/main" id="{47F34405-C04E-8142-3945-81A76F980DD8}"/>
                </a:ext>
              </a:extLst>
            </p:cNvPr>
            <p:cNvPicPr/>
            <p:nvPr/>
          </p:nvPicPr>
          <p:blipFill>
            <a:blip r:embed="rId26" cstate="print"/>
            <a:stretch>
              <a:fillRect/>
            </a:stretch>
          </p:blipFill>
          <p:spPr>
            <a:xfrm>
              <a:off x="10085847" y="9210795"/>
              <a:ext cx="175312" cy="169498"/>
            </a:xfrm>
            <a:prstGeom prst="rect">
              <a:avLst/>
            </a:prstGeom>
          </p:spPr>
        </p:pic>
        <p:pic>
          <p:nvPicPr>
            <p:cNvPr id="97" name="object 66">
              <a:extLst>
                <a:ext uri="{FF2B5EF4-FFF2-40B4-BE49-F238E27FC236}">
                  <a16:creationId xmlns:a16="http://schemas.microsoft.com/office/drawing/2014/main" id="{BAAFC820-E6EA-2279-FCEF-D394EAB2F552}"/>
                </a:ext>
              </a:extLst>
            </p:cNvPr>
            <p:cNvPicPr/>
            <p:nvPr/>
          </p:nvPicPr>
          <p:blipFill>
            <a:blip r:embed="rId27" cstate="print"/>
            <a:stretch>
              <a:fillRect/>
            </a:stretch>
          </p:blipFill>
          <p:spPr>
            <a:xfrm>
              <a:off x="10332380" y="9210795"/>
              <a:ext cx="175311" cy="169498"/>
            </a:xfrm>
            <a:prstGeom prst="rect">
              <a:avLst/>
            </a:prstGeom>
          </p:spPr>
        </p:pic>
        <p:sp>
          <p:nvSpPr>
            <p:cNvPr id="98" name="object 67">
              <a:extLst>
                <a:ext uri="{FF2B5EF4-FFF2-40B4-BE49-F238E27FC236}">
                  <a16:creationId xmlns:a16="http://schemas.microsoft.com/office/drawing/2014/main" id="{96D9CF6F-D980-A5AD-064E-C7B75D9D9F20}"/>
                </a:ext>
              </a:extLst>
            </p:cNvPr>
            <p:cNvSpPr/>
            <p:nvPr/>
          </p:nvSpPr>
          <p:spPr>
            <a:xfrm>
              <a:off x="10578951" y="9210795"/>
              <a:ext cx="175895" cy="169545"/>
            </a:xfrm>
            <a:custGeom>
              <a:avLst/>
              <a:gdLst/>
              <a:ahLst/>
              <a:cxnLst/>
              <a:rect l="l" t="t" r="r" b="b"/>
              <a:pathLst>
                <a:path w="175895" h="169545">
                  <a:moveTo>
                    <a:pt x="139687" y="169498"/>
                  </a:moveTo>
                  <a:lnTo>
                    <a:pt x="134062" y="166657"/>
                  </a:lnTo>
                  <a:lnTo>
                    <a:pt x="98438" y="149612"/>
                  </a:lnTo>
                  <a:lnTo>
                    <a:pt x="92812" y="146771"/>
                  </a:lnTo>
                  <a:lnTo>
                    <a:pt x="83438" y="146771"/>
                  </a:lnTo>
                  <a:lnTo>
                    <a:pt x="77813" y="149612"/>
                  </a:lnTo>
                  <a:lnTo>
                    <a:pt x="42186" y="166657"/>
                  </a:lnTo>
                  <a:lnTo>
                    <a:pt x="36563" y="169498"/>
                  </a:lnTo>
                  <a:lnTo>
                    <a:pt x="32812" y="166657"/>
                  </a:lnTo>
                  <a:lnTo>
                    <a:pt x="32812" y="160029"/>
                  </a:lnTo>
                  <a:lnTo>
                    <a:pt x="37500" y="120258"/>
                  </a:lnTo>
                  <a:lnTo>
                    <a:pt x="38437" y="113630"/>
                  </a:lnTo>
                  <a:lnTo>
                    <a:pt x="35624" y="105107"/>
                  </a:lnTo>
                  <a:lnTo>
                    <a:pt x="30938" y="100373"/>
                  </a:lnTo>
                  <a:lnTo>
                    <a:pt x="4688" y="71018"/>
                  </a:lnTo>
                  <a:lnTo>
                    <a:pt x="0" y="66284"/>
                  </a:lnTo>
                  <a:lnTo>
                    <a:pt x="1875" y="61549"/>
                  </a:lnTo>
                  <a:lnTo>
                    <a:pt x="8437" y="60602"/>
                  </a:lnTo>
                  <a:lnTo>
                    <a:pt x="46874" y="53027"/>
                  </a:lnTo>
                  <a:lnTo>
                    <a:pt x="53437" y="52080"/>
                  </a:lnTo>
                  <a:lnTo>
                    <a:pt x="60937" y="46398"/>
                  </a:lnTo>
                  <a:lnTo>
                    <a:pt x="63750" y="40717"/>
                  </a:lnTo>
                  <a:lnTo>
                    <a:pt x="82499" y="5681"/>
                  </a:lnTo>
                  <a:lnTo>
                    <a:pt x="85312" y="0"/>
                  </a:lnTo>
                  <a:lnTo>
                    <a:pt x="90937" y="0"/>
                  </a:lnTo>
                  <a:lnTo>
                    <a:pt x="93749" y="5681"/>
                  </a:lnTo>
                  <a:lnTo>
                    <a:pt x="112499" y="40717"/>
                  </a:lnTo>
                  <a:lnTo>
                    <a:pt x="115311" y="46398"/>
                  </a:lnTo>
                  <a:lnTo>
                    <a:pt x="122812" y="52080"/>
                  </a:lnTo>
                  <a:lnTo>
                    <a:pt x="129374" y="53027"/>
                  </a:lnTo>
                  <a:lnTo>
                    <a:pt x="167812" y="60602"/>
                  </a:lnTo>
                  <a:lnTo>
                    <a:pt x="174374" y="61549"/>
                  </a:lnTo>
                  <a:lnTo>
                    <a:pt x="175312" y="66284"/>
                  </a:lnTo>
                  <a:lnTo>
                    <a:pt x="171563" y="71018"/>
                  </a:lnTo>
                  <a:lnTo>
                    <a:pt x="145312" y="100373"/>
                  </a:lnTo>
                  <a:lnTo>
                    <a:pt x="140624" y="105107"/>
                  </a:lnTo>
                  <a:lnTo>
                    <a:pt x="137812" y="113630"/>
                  </a:lnTo>
                  <a:lnTo>
                    <a:pt x="138749" y="120258"/>
                  </a:lnTo>
                  <a:lnTo>
                    <a:pt x="143437" y="160029"/>
                  </a:lnTo>
                  <a:lnTo>
                    <a:pt x="144374" y="166657"/>
                  </a:lnTo>
                  <a:lnTo>
                    <a:pt x="139687" y="169498"/>
                  </a:lnTo>
                  <a:close/>
                </a:path>
              </a:pathLst>
            </a:custGeom>
            <a:solidFill>
              <a:srgbClr val="C8C7C7"/>
            </a:solidFill>
          </p:spPr>
          <p:txBody>
            <a:bodyPr wrap="square" lIns="0" tIns="0" rIns="0" bIns="0" rtlCol="0"/>
            <a:lstStyle/>
            <a:p>
              <a:endParaRPr>
                <a:latin typeface="Poppins" panose="00000500000000000000" pitchFamily="2" charset="0"/>
                <a:cs typeface="Poppins" panose="00000500000000000000" pitchFamily="2" charset="0"/>
              </a:endParaRPr>
            </a:p>
          </p:txBody>
        </p:sp>
        <p:pic>
          <p:nvPicPr>
            <p:cNvPr id="99" name="object 68">
              <a:extLst>
                <a:ext uri="{FF2B5EF4-FFF2-40B4-BE49-F238E27FC236}">
                  <a16:creationId xmlns:a16="http://schemas.microsoft.com/office/drawing/2014/main" id="{3B8E66E7-2B1C-555E-7B8E-BE090A8C77D4}"/>
                </a:ext>
              </a:extLst>
            </p:cNvPr>
            <p:cNvPicPr/>
            <p:nvPr/>
          </p:nvPicPr>
          <p:blipFill>
            <a:blip r:embed="rId28" cstate="print"/>
            <a:stretch>
              <a:fillRect/>
            </a:stretch>
          </p:blipFill>
          <p:spPr>
            <a:xfrm>
              <a:off x="10826478" y="9210795"/>
              <a:ext cx="175308" cy="169498"/>
            </a:xfrm>
            <a:prstGeom prst="rect">
              <a:avLst/>
            </a:prstGeom>
          </p:spPr>
        </p:pic>
        <p:pic>
          <p:nvPicPr>
            <p:cNvPr id="100" name="object 69">
              <a:extLst>
                <a:ext uri="{FF2B5EF4-FFF2-40B4-BE49-F238E27FC236}">
                  <a16:creationId xmlns:a16="http://schemas.microsoft.com/office/drawing/2014/main" id="{8527A782-5A4F-6B15-4895-D75D32BC28CE}"/>
                </a:ext>
              </a:extLst>
            </p:cNvPr>
            <p:cNvPicPr/>
            <p:nvPr/>
          </p:nvPicPr>
          <p:blipFill>
            <a:blip r:embed="rId29" cstate="print"/>
            <a:stretch>
              <a:fillRect/>
            </a:stretch>
          </p:blipFill>
          <p:spPr>
            <a:xfrm>
              <a:off x="9324602" y="9218374"/>
              <a:ext cx="91874" cy="151506"/>
            </a:xfrm>
            <a:prstGeom prst="rect">
              <a:avLst/>
            </a:prstGeom>
          </p:spPr>
        </p:pic>
        <p:sp>
          <p:nvSpPr>
            <p:cNvPr id="101" name="object 70">
              <a:extLst>
                <a:ext uri="{FF2B5EF4-FFF2-40B4-BE49-F238E27FC236}">
                  <a16:creationId xmlns:a16="http://schemas.microsoft.com/office/drawing/2014/main" id="{16B69E20-5FC0-534F-3869-4FBD3019D434}"/>
                </a:ext>
              </a:extLst>
            </p:cNvPr>
            <p:cNvSpPr/>
            <p:nvPr/>
          </p:nvSpPr>
          <p:spPr>
            <a:xfrm>
              <a:off x="9442741" y="9337683"/>
              <a:ext cx="26670" cy="30480"/>
            </a:xfrm>
            <a:custGeom>
              <a:avLst/>
              <a:gdLst/>
              <a:ahLst/>
              <a:cxnLst/>
              <a:rect l="l" t="t" r="r" b="b"/>
              <a:pathLst>
                <a:path w="26670" h="30479">
                  <a:moveTo>
                    <a:pt x="24374" y="30301"/>
                  </a:moveTo>
                  <a:lnTo>
                    <a:pt x="1875" y="30301"/>
                  </a:lnTo>
                  <a:lnTo>
                    <a:pt x="0" y="28406"/>
                  </a:lnTo>
                  <a:lnTo>
                    <a:pt x="0" y="1892"/>
                  </a:lnTo>
                  <a:lnTo>
                    <a:pt x="1875" y="0"/>
                  </a:lnTo>
                  <a:lnTo>
                    <a:pt x="24374" y="0"/>
                  </a:lnTo>
                  <a:lnTo>
                    <a:pt x="26250" y="1892"/>
                  </a:lnTo>
                  <a:lnTo>
                    <a:pt x="26250" y="26513"/>
                  </a:lnTo>
                  <a:lnTo>
                    <a:pt x="26250" y="28406"/>
                  </a:lnTo>
                  <a:lnTo>
                    <a:pt x="24374" y="30301"/>
                  </a:lnTo>
                  <a:close/>
                </a:path>
              </a:pathLst>
            </a:custGeom>
            <a:solidFill>
              <a:srgbClr val="FFFFFF"/>
            </a:solidFill>
          </p:spPr>
          <p:txBody>
            <a:bodyPr wrap="square" lIns="0" tIns="0" rIns="0" bIns="0" rtlCol="0"/>
            <a:lstStyle/>
            <a:p>
              <a:endParaRPr>
                <a:latin typeface="Poppins" panose="00000500000000000000" pitchFamily="2" charset="0"/>
                <a:cs typeface="Poppins" panose="00000500000000000000" pitchFamily="2" charset="0"/>
              </a:endParaRPr>
            </a:p>
          </p:txBody>
        </p:sp>
        <p:pic>
          <p:nvPicPr>
            <p:cNvPr id="102" name="object 71">
              <a:extLst>
                <a:ext uri="{FF2B5EF4-FFF2-40B4-BE49-F238E27FC236}">
                  <a16:creationId xmlns:a16="http://schemas.microsoft.com/office/drawing/2014/main" id="{5D326544-78B1-7BEE-FB4B-A64618197EC7}"/>
                </a:ext>
              </a:extLst>
            </p:cNvPr>
            <p:cNvPicPr/>
            <p:nvPr/>
          </p:nvPicPr>
          <p:blipFill>
            <a:blip r:embed="rId30" cstate="print"/>
            <a:stretch>
              <a:fillRect/>
            </a:stretch>
          </p:blipFill>
          <p:spPr>
            <a:xfrm>
              <a:off x="9493350" y="9220261"/>
              <a:ext cx="92812" cy="150559"/>
            </a:xfrm>
            <a:prstGeom prst="rect">
              <a:avLst/>
            </a:prstGeom>
          </p:spPr>
        </p:pic>
        <p:sp>
          <p:nvSpPr>
            <p:cNvPr id="103" name="object 72">
              <a:extLst>
                <a:ext uri="{FF2B5EF4-FFF2-40B4-BE49-F238E27FC236}">
                  <a16:creationId xmlns:a16="http://schemas.microsoft.com/office/drawing/2014/main" id="{88B0C8C5-4E49-CD8D-5AFD-6067D0037ECF}"/>
                </a:ext>
              </a:extLst>
            </p:cNvPr>
            <p:cNvSpPr/>
            <p:nvPr/>
          </p:nvSpPr>
          <p:spPr>
            <a:xfrm>
              <a:off x="10579916" y="9211735"/>
              <a:ext cx="87630" cy="167640"/>
            </a:xfrm>
            <a:custGeom>
              <a:avLst/>
              <a:gdLst/>
              <a:ahLst/>
              <a:cxnLst/>
              <a:rect l="l" t="t" r="r" b="b"/>
              <a:pathLst>
                <a:path w="87629" h="167640">
                  <a:moveTo>
                    <a:pt x="35624" y="167604"/>
                  </a:moveTo>
                  <a:lnTo>
                    <a:pt x="30938" y="164763"/>
                  </a:lnTo>
                  <a:lnTo>
                    <a:pt x="31875" y="158135"/>
                  </a:lnTo>
                  <a:lnTo>
                    <a:pt x="36561" y="118364"/>
                  </a:lnTo>
                  <a:lnTo>
                    <a:pt x="37500" y="111736"/>
                  </a:lnTo>
                  <a:lnTo>
                    <a:pt x="34687" y="103213"/>
                  </a:lnTo>
                  <a:lnTo>
                    <a:pt x="29999" y="98478"/>
                  </a:lnTo>
                  <a:lnTo>
                    <a:pt x="3749" y="69124"/>
                  </a:lnTo>
                  <a:lnTo>
                    <a:pt x="0" y="64390"/>
                  </a:lnTo>
                  <a:lnTo>
                    <a:pt x="936" y="59655"/>
                  </a:lnTo>
                  <a:lnTo>
                    <a:pt x="7500" y="58708"/>
                  </a:lnTo>
                  <a:lnTo>
                    <a:pt x="45937" y="51133"/>
                  </a:lnTo>
                  <a:lnTo>
                    <a:pt x="52500" y="50186"/>
                  </a:lnTo>
                  <a:lnTo>
                    <a:pt x="60000" y="44505"/>
                  </a:lnTo>
                  <a:lnTo>
                    <a:pt x="62813" y="38823"/>
                  </a:lnTo>
                  <a:lnTo>
                    <a:pt x="81562" y="3787"/>
                  </a:lnTo>
                  <a:lnTo>
                    <a:pt x="83438" y="946"/>
                  </a:lnTo>
                  <a:lnTo>
                    <a:pt x="85312" y="0"/>
                  </a:lnTo>
                  <a:lnTo>
                    <a:pt x="87187" y="0"/>
                  </a:lnTo>
                  <a:lnTo>
                    <a:pt x="87187" y="145824"/>
                  </a:lnTo>
                  <a:lnTo>
                    <a:pt x="83436" y="145824"/>
                  </a:lnTo>
                  <a:lnTo>
                    <a:pt x="79687" y="146772"/>
                  </a:lnTo>
                  <a:lnTo>
                    <a:pt x="76874" y="147719"/>
                  </a:lnTo>
                  <a:lnTo>
                    <a:pt x="41249" y="164763"/>
                  </a:lnTo>
                  <a:lnTo>
                    <a:pt x="35624" y="167604"/>
                  </a:lnTo>
                  <a:close/>
                </a:path>
              </a:pathLst>
            </a:custGeom>
            <a:solidFill>
              <a:srgbClr val="ECA72E"/>
            </a:solidFill>
          </p:spPr>
          <p:txBody>
            <a:bodyPr wrap="square" lIns="0" tIns="0" rIns="0" bIns="0" rtlCol="0"/>
            <a:lstStyle/>
            <a:p>
              <a:endParaRPr>
                <a:latin typeface="Poppins" panose="00000500000000000000" pitchFamily="2" charset="0"/>
                <a:cs typeface="Poppins" panose="00000500000000000000" pitchFamily="2" charset="0"/>
              </a:endParaRPr>
            </a:p>
          </p:txBody>
        </p:sp>
      </p:grpSp>
      <p:sp>
        <p:nvSpPr>
          <p:cNvPr id="6" name="object 73">
            <a:extLst>
              <a:ext uri="{FF2B5EF4-FFF2-40B4-BE49-F238E27FC236}">
                <a16:creationId xmlns:a16="http://schemas.microsoft.com/office/drawing/2014/main" id="{E1AAB0E0-9092-04C9-9591-F1AB8936D22F}"/>
              </a:ext>
            </a:extLst>
          </p:cNvPr>
          <p:cNvSpPr txBox="1"/>
          <p:nvPr/>
        </p:nvSpPr>
        <p:spPr>
          <a:xfrm>
            <a:off x="428195" y="648935"/>
            <a:ext cx="1438663" cy="321242"/>
          </a:xfrm>
          <a:prstGeom prst="rect">
            <a:avLst/>
          </a:prstGeom>
        </p:spPr>
        <p:txBody>
          <a:bodyPr vert="horz" wrap="square" lIns="0" tIns="13335" rIns="0" bIns="0" rtlCol="0">
            <a:spAutoFit/>
          </a:bodyPr>
          <a:lstStyle/>
          <a:p>
            <a:pPr marL="12700">
              <a:lnSpc>
                <a:spcPct val="100000"/>
              </a:lnSpc>
              <a:spcBef>
                <a:spcPts val="105"/>
              </a:spcBef>
            </a:pPr>
            <a:r>
              <a:rPr sz="2000" b="1" spc="-200" dirty="0">
                <a:solidFill>
                  <a:srgbClr val="FFFFFF"/>
                </a:solidFill>
                <a:latin typeface="Poppins" panose="00000500000000000000" pitchFamily="2" charset="0"/>
                <a:cs typeface="Poppins" panose="00000500000000000000" pitchFamily="2" charset="0"/>
              </a:rPr>
              <a:t>Competitors</a:t>
            </a:r>
            <a:endParaRPr sz="2000" dirty="0">
              <a:latin typeface="Poppins" panose="00000500000000000000" pitchFamily="2" charset="0"/>
              <a:cs typeface="Poppins" panose="00000500000000000000" pitchFamily="2" charset="0"/>
            </a:endParaRPr>
          </a:p>
        </p:txBody>
      </p:sp>
      <p:sp>
        <p:nvSpPr>
          <p:cNvPr id="7" name="object 74">
            <a:extLst>
              <a:ext uri="{FF2B5EF4-FFF2-40B4-BE49-F238E27FC236}">
                <a16:creationId xmlns:a16="http://schemas.microsoft.com/office/drawing/2014/main" id="{3D7ED32D-2F57-2926-A5F4-6D1EACC390CF}"/>
              </a:ext>
            </a:extLst>
          </p:cNvPr>
          <p:cNvSpPr txBox="1"/>
          <p:nvPr/>
        </p:nvSpPr>
        <p:spPr>
          <a:xfrm>
            <a:off x="566153" y="1313247"/>
            <a:ext cx="1030687" cy="331186"/>
          </a:xfrm>
          <a:prstGeom prst="rect">
            <a:avLst/>
          </a:prstGeom>
        </p:spPr>
        <p:txBody>
          <a:bodyPr vert="horz" wrap="square" lIns="0" tIns="13335" rIns="0" bIns="0" rtlCol="0">
            <a:spAutoFit/>
          </a:bodyPr>
          <a:lstStyle/>
          <a:p>
            <a:pPr marL="12700">
              <a:lnSpc>
                <a:spcPct val="100000"/>
              </a:lnSpc>
              <a:spcBef>
                <a:spcPts val="105"/>
              </a:spcBef>
            </a:pPr>
            <a:r>
              <a:rPr sz="2000" b="1" spc="-225" dirty="0">
                <a:solidFill>
                  <a:srgbClr val="FFFFFF"/>
                </a:solidFill>
                <a:latin typeface="Poppins" panose="00000500000000000000" pitchFamily="2" charset="0"/>
                <a:cs typeface="Poppins" panose="00000500000000000000" pitchFamily="2" charset="0"/>
              </a:rPr>
              <a:t>User</a:t>
            </a:r>
            <a:r>
              <a:rPr sz="2000" b="1" spc="-125" dirty="0">
                <a:solidFill>
                  <a:srgbClr val="FFFFFF"/>
                </a:solidFill>
                <a:latin typeface="Poppins" panose="00000500000000000000" pitchFamily="2" charset="0"/>
                <a:cs typeface="Poppins" panose="00000500000000000000" pitchFamily="2" charset="0"/>
              </a:rPr>
              <a:t> </a:t>
            </a:r>
            <a:r>
              <a:rPr sz="2000" b="1" spc="-140" dirty="0">
                <a:solidFill>
                  <a:srgbClr val="FFFFFF"/>
                </a:solidFill>
                <a:latin typeface="Poppins" panose="00000500000000000000" pitchFamily="2" charset="0"/>
                <a:cs typeface="Poppins" panose="00000500000000000000" pitchFamily="2" charset="0"/>
              </a:rPr>
              <a:t>flow</a:t>
            </a:r>
            <a:endParaRPr sz="2000" dirty="0">
              <a:latin typeface="Poppins" panose="00000500000000000000" pitchFamily="2" charset="0"/>
              <a:cs typeface="Poppins" panose="00000500000000000000" pitchFamily="2" charset="0"/>
            </a:endParaRPr>
          </a:p>
        </p:txBody>
      </p:sp>
      <p:sp>
        <p:nvSpPr>
          <p:cNvPr id="8" name="object 75">
            <a:extLst>
              <a:ext uri="{FF2B5EF4-FFF2-40B4-BE49-F238E27FC236}">
                <a16:creationId xmlns:a16="http://schemas.microsoft.com/office/drawing/2014/main" id="{27834DD1-51BD-0150-E830-E25319A3A1D1}"/>
              </a:ext>
            </a:extLst>
          </p:cNvPr>
          <p:cNvSpPr txBox="1"/>
          <p:nvPr/>
        </p:nvSpPr>
        <p:spPr>
          <a:xfrm>
            <a:off x="375593" y="1832777"/>
            <a:ext cx="1388026" cy="1565813"/>
          </a:xfrm>
          <a:prstGeom prst="rect">
            <a:avLst/>
          </a:prstGeom>
        </p:spPr>
        <p:txBody>
          <a:bodyPr vert="horz" wrap="square" lIns="0" tIns="12700" rIns="0" bIns="0" rtlCol="0">
            <a:spAutoFit/>
          </a:bodyPr>
          <a:lstStyle/>
          <a:p>
            <a:pPr marL="12700" marR="5080" indent="360045">
              <a:lnSpc>
                <a:spcPct val="115399"/>
              </a:lnSpc>
              <a:spcBef>
                <a:spcPts val="100"/>
              </a:spcBef>
            </a:pPr>
            <a:r>
              <a:rPr sz="2000" b="1" spc="-20" dirty="0">
                <a:solidFill>
                  <a:srgbClr val="FFFFFF"/>
                </a:solidFill>
                <a:latin typeface="Poppins" panose="00000500000000000000" pitchFamily="2" charset="0"/>
                <a:cs typeface="Poppins" panose="00000500000000000000" pitchFamily="2" charset="0"/>
              </a:rPr>
              <a:t>Login </a:t>
            </a:r>
            <a:r>
              <a:rPr sz="2000" b="1" spc="-195" dirty="0">
                <a:solidFill>
                  <a:srgbClr val="FFFFFF"/>
                </a:solidFill>
                <a:latin typeface="Poppins" panose="00000500000000000000" pitchFamily="2" charset="0"/>
                <a:cs typeface="Poppins" panose="00000500000000000000" pitchFamily="2" charset="0"/>
              </a:rPr>
              <a:t>information</a:t>
            </a:r>
            <a:endParaRPr sz="2000" dirty="0">
              <a:latin typeface="Poppins" panose="00000500000000000000" pitchFamily="2" charset="0"/>
              <a:cs typeface="Poppins" panose="00000500000000000000" pitchFamily="2" charset="0"/>
            </a:endParaRPr>
          </a:p>
          <a:p>
            <a:pPr marL="155575" marR="127000" indent="172085">
              <a:lnSpc>
                <a:spcPct val="115399"/>
              </a:lnSpc>
              <a:spcBef>
                <a:spcPts val="1165"/>
              </a:spcBef>
            </a:pPr>
            <a:r>
              <a:rPr sz="2000" b="1" spc="-30" dirty="0">
                <a:solidFill>
                  <a:srgbClr val="FFFFFF"/>
                </a:solidFill>
                <a:latin typeface="Poppins" panose="00000500000000000000" pitchFamily="2" charset="0"/>
                <a:cs typeface="Poppins" panose="00000500000000000000" pitchFamily="2" charset="0"/>
              </a:rPr>
              <a:t>Forgot </a:t>
            </a:r>
            <a:r>
              <a:rPr sz="2000" b="1" spc="-204" dirty="0">
                <a:solidFill>
                  <a:srgbClr val="FFFFFF"/>
                </a:solidFill>
                <a:latin typeface="Poppins" panose="00000500000000000000" pitchFamily="2" charset="0"/>
                <a:cs typeface="Poppins" panose="00000500000000000000" pitchFamily="2" charset="0"/>
              </a:rPr>
              <a:t>Password</a:t>
            </a:r>
            <a:endParaRPr sz="2000" dirty="0">
              <a:latin typeface="Poppins" panose="00000500000000000000" pitchFamily="2" charset="0"/>
              <a:cs typeface="Poppins" panose="00000500000000000000" pitchFamily="2" charset="0"/>
            </a:endParaRPr>
          </a:p>
        </p:txBody>
      </p:sp>
      <p:sp>
        <p:nvSpPr>
          <p:cNvPr id="9" name="object 76">
            <a:extLst>
              <a:ext uri="{FF2B5EF4-FFF2-40B4-BE49-F238E27FC236}">
                <a16:creationId xmlns:a16="http://schemas.microsoft.com/office/drawing/2014/main" id="{923730CE-2169-99AF-2304-42F104D54C28}"/>
              </a:ext>
            </a:extLst>
          </p:cNvPr>
          <p:cNvSpPr txBox="1"/>
          <p:nvPr/>
        </p:nvSpPr>
        <p:spPr>
          <a:xfrm>
            <a:off x="509353" y="3597645"/>
            <a:ext cx="1051242" cy="321242"/>
          </a:xfrm>
          <a:prstGeom prst="rect">
            <a:avLst/>
          </a:prstGeom>
        </p:spPr>
        <p:txBody>
          <a:bodyPr vert="horz" wrap="square" lIns="0" tIns="13335" rIns="0" bIns="0" rtlCol="0">
            <a:spAutoFit/>
          </a:bodyPr>
          <a:lstStyle/>
          <a:p>
            <a:pPr marL="12700">
              <a:lnSpc>
                <a:spcPct val="100000"/>
              </a:lnSpc>
              <a:spcBef>
                <a:spcPts val="105"/>
              </a:spcBef>
            </a:pPr>
            <a:r>
              <a:rPr sz="2000" b="1" spc="-190" dirty="0">
                <a:solidFill>
                  <a:srgbClr val="FFFFFF"/>
                </a:solidFill>
                <a:latin typeface="Poppins" panose="00000500000000000000" pitchFamily="2" charset="0"/>
                <a:cs typeface="Poppins" panose="00000500000000000000" pitchFamily="2" charset="0"/>
              </a:rPr>
              <a:t>Security</a:t>
            </a:r>
            <a:endParaRPr sz="2000" dirty="0">
              <a:latin typeface="Poppins" panose="00000500000000000000" pitchFamily="2" charset="0"/>
              <a:cs typeface="Poppins" panose="00000500000000000000" pitchFamily="2" charset="0"/>
            </a:endParaRPr>
          </a:p>
        </p:txBody>
      </p:sp>
      <p:sp>
        <p:nvSpPr>
          <p:cNvPr id="10" name="object 77">
            <a:extLst>
              <a:ext uri="{FF2B5EF4-FFF2-40B4-BE49-F238E27FC236}">
                <a16:creationId xmlns:a16="http://schemas.microsoft.com/office/drawing/2014/main" id="{6CA649FD-3548-4756-2935-29779EFCD9DF}"/>
              </a:ext>
            </a:extLst>
          </p:cNvPr>
          <p:cNvSpPr txBox="1"/>
          <p:nvPr/>
        </p:nvSpPr>
        <p:spPr>
          <a:xfrm>
            <a:off x="302217" y="4144660"/>
            <a:ext cx="2116410" cy="668837"/>
          </a:xfrm>
          <a:prstGeom prst="rect">
            <a:avLst/>
          </a:prstGeom>
        </p:spPr>
        <p:txBody>
          <a:bodyPr vert="horz" wrap="square" lIns="0" tIns="12065" rIns="0" bIns="0" rtlCol="0">
            <a:spAutoFit/>
          </a:bodyPr>
          <a:lstStyle/>
          <a:p>
            <a:pPr marL="12700" marR="5080" indent="494030">
              <a:lnSpc>
                <a:spcPct val="115399"/>
              </a:lnSpc>
              <a:spcBef>
                <a:spcPts val="95"/>
              </a:spcBef>
            </a:pPr>
            <a:r>
              <a:rPr lang="en-IN" sz="1900" b="1" spc="-50" dirty="0">
                <a:solidFill>
                  <a:srgbClr val="FFFFFF"/>
                </a:solidFill>
                <a:latin typeface="Poppins" panose="00000500000000000000" pitchFamily="2" charset="0"/>
                <a:cs typeface="Poppins" panose="00000500000000000000" pitchFamily="2" charset="0"/>
              </a:rPr>
              <a:t>Money </a:t>
            </a:r>
            <a:r>
              <a:rPr lang="en-IN" sz="1900" b="1" spc="-190" dirty="0">
                <a:solidFill>
                  <a:srgbClr val="FFFFFF"/>
                </a:solidFill>
                <a:latin typeface="Poppins" panose="00000500000000000000" pitchFamily="2" charset="0"/>
                <a:cs typeface="Poppins" panose="00000500000000000000" pitchFamily="2" charset="0"/>
              </a:rPr>
              <a:t>Transfer</a:t>
            </a:r>
            <a:r>
              <a:rPr lang="en-IN" sz="1900" b="1" spc="-90" dirty="0">
                <a:solidFill>
                  <a:srgbClr val="FFFFFF"/>
                </a:solidFill>
                <a:latin typeface="Poppins" panose="00000500000000000000" pitchFamily="2" charset="0"/>
                <a:cs typeface="Poppins" panose="00000500000000000000" pitchFamily="2" charset="0"/>
              </a:rPr>
              <a:t> </a:t>
            </a:r>
            <a:r>
              <a:rPr lang="en-IN" sz="1900" b="1" spc="-175" dirty="0">
                <a:solidFill>
                  <a:srgbClr val="FFFFFF"/>
                </a:solidFill>
                <a:latin typeface="Poppins" panose="00000500000000000000" pitchFamily="2" charset="0"/>
                <a:cs typeface="Poppins" panose="00000500000000000000" pitchFamily="2" charset="0"/>
              </a:rPr>
              <a:t>Option</a:t>
            </a:r>
            <a:endParaRPr sz="1900" dirty="0">
              <a:latin typeface="Poppins" panose="00000500000000000000" pitchFamily="2" charset="0"/>
              <a:cs typeface="Poppins" panose="00000500000000000000" pitchFamily="2" charset="0"/>
            </a:endParaRPr>
          </a:p>
        </p:txBody>
      </p:sp>
      <p:sp>
        <p:nvSpPr>
          <p:cNvPr id="11" name="object 78">
            <a:extLst>
              <a:ext uri="{FF2B5EF4-FFF2-40B4-BE49-F238E27FC236}">
                <a16:creationId xmlns:a16="http://schemas.microsoft.com/office/drawing/2014/main" id="{CBD53BF0-20FB-1838-F585-6CB9B3AF01DA}"/>
              </a:ext>
            </a:extLst>
          </p:cNvPr>
          <p:cNvSpPr txBox="1"/>
          <p:nvPr/>
        </p:nvSpPr>
        <p:spPr>
          <a:xfrm>
            <a:off x="472996" y="4803614"/>
            <a:ext cx="1276625" cy="810222"/>
          </a:xfrm>
          <a:prstGeom prst="rect">
            <a:avLst/>
          </a:prstGeom>
        </p:spPr>
        <p:txBody>
          <a:bodyPr vert="horz" wrap="square" lIns="0" tIns="12700" rIns="0" bIns="0" rtlCol="0">
            <a:spAutoFit/>
          </a:bodyPr>
          <a:lstStyle/>
          <a:p>
            <a:pPr marL="135890" marR="5080" indent="-123825">
              <a:lnSpc>
                <a:spcPct val="115399"/>
              </a:lnSpc>
              <a:spcBef>
                <a:spcPts val="100"/>
              </a:spcBef>
            </a:pPr>
            <a:r>
              <a:rPr sz="2000" b="1" spc="-210" dirty="0">
                <a:solidFill>
                  <a:srgbClr val="FFFFFF"/>
                </a:solidFill>
                <a:latin typeface="Poppins" panose="00000500000000000000" pitchFamily="2" charset="0"/>
                <a:cs typeface="Poppins" panose="00000500000000000000" pitchFamily="2" charset="0"/>
              </a:rPr>
              <a:t>Language</a:t>
            </a:r>
            <a:r>
              <a:rPr sz="2600" b="1" spc="-210" dirty="0">
                <a:solidFill>
                  <a:srgbClr val="FFFFFF"/>
                </a:solidFill>
                <a:latin typeface="Poppins" panose="00000500000000000000" pitchFamily="2" charset="0"/>
                <a:cs typeface="Poppins" panose="00000500000000000000" pitchFamily="2" charset="0"/>
              </a:rPr>
              <a:t> </a:t>
            </a:r>
            <a:r>
              <a:rPr sz="2000" b="1" spc="-70" dirty="0">
                <a:solidFill>
                  <a:srgbClr val="FFFFFF"/>
                </a:solidFill>
                <a:latin typeface="Poppins" panose="00000500000000000000" pitchFamily="2" charset="0"/>
                <a:cs typeface="Poppins" panose="00000500000000000000" pitchFamily="2" charset="0"/>
              </a:rPr>
              <a:t>Options</a:t>
            </a:r>
            <a:endParaRPr sz="2000" dirty="0">
              <a:latin typeface="Poppins" panose="00000500000000000000" pitchFamily="2" charset="0"/>
              <a:cs typeface="Poppins" panose="00000500000000000000" pitchFamily="2" charset="0"/>
            </a:endParaRPr>
          </a:p>
        </p:txBody>
      </p:sp>
      <p:sp>
        <p:nvSpPr>
          <p:cNvPr id="12" name="object 79">
            <a:extLst>
              <a:ext uri="{FF2B5EF4-FFF2-40B4-BE49-F238E27FC236}">
                <a16:creationId xmlns:a16="http://schemas.microsoft.com/office/drawing/2014/main" id="{A7AD6357-FCAF-7560-1703-D4EE74084EBC}"/>
              </a:ext>
            </a:extLst>
          </p:cNvPr>
          <p:cNvSpPr txBox="1"/>
          <p:nvPr/>
        </p:nvSpPr>
        <p:spPr>
          <a:xfrm>
            <a:off x="436209" y="5644357"/>
            <a:ext cx="1171024" cy="704039"/>
          </a:xfrm>
          <a:prstGeom prst="rect">
            <a:avLst/>
          </a:prstGeom>
        </p:spPr>
        <p:txBody>
          <a:bodyPr vert="horz" wrap="square" lIns="0" tIns="12700" rIns="0" bIns="0" rtlCol="0">
            <a:spAutoFit/>
          </a:bodyPr>
          <a:lstStyle/>
          <a:p>
            <a:pPr marL="117475" marR="5080" indent="-105410">
              <a:lnSpc>
                <a:spcPct val="115399"/>
              </a:lnSpc>
              <a:spcBef>
                <a:spcPts val="100"/>
              </a:spcBef>
            </a:pPr>
            <a:r>
              <a:rPr sz="2000" b="1" spc="-195" dirty="0">
                <a:solidFill>
                  <a:srgbClr val="FFFFFF"/>
                </a:solidFill>
                <a:latin typeface="Poppins" panose="00000500000000000000" pitchFamily="2" charset="0"/>
                <a:cs typeface="Poppins" panose="00000500000000000000" pitchFamily="2" charset="0"/>
              </a:rPr>
              <a:t>Rating</a:t>
            </a:r>
            <a:r>
              <a:rPr sz="2000" b="1" spc="-125" dirty="0">
                <a:solidFill>
                  <a:srgbClr val="FFFFFF"/>
                </a:solidFill>
                <a:latin typeface="Poppins" panose="00000500000000000000" pitchFamily="2" charset="0"/>
                <a:cs typeface="Poppins" panose="00000500000000000000" pitchFamily="2" charset="0"/>
              </a:rPr>
              <a:t> </a:t>
            </a:r>
            <a:r>
              <a:rPr sz="2000" b="1" spc="-680" dirty="0">
                <a:solidFill>
                  <a:srgbClr val="FFFFFF"/>
                </a:solidFill>
                <a:latin typeface="Poppins" panose="00000500000000000000" pitchFamily="2" charset="0"/>
                <a:cs typeface="Poppins" panose="00000500000000000000" pitchFamily="2" charset="0"/>
              </a:rPr>
              <a:t>&amp;</a:t>
            </a:r>
            <a:r>
              <a:rPr sz="2000" b="1" spc="-90" dirty="0">
                <a:solidFill>
                  <a:srgbClr val="FFFFFF"/>
                </a:solidFill>
                <a:latin typeface="Poppins" panose="00000500000000000000" pitchFamily="2" charset="0"/>
                <a:cs typeface="Poppins" panose="00000500000000000000" pitchFamily="2" charset="0"/>
              </a:rPr>
              <a:t> Review</a:t>
            </a:r>
            <a:endParaRPr sz="2000" dirty="0">
              <a:latin typeface="Poppins" panose="00000500000000000000" pitchFamily="2" charset="0"/>
              <a:cs typeface="Poppins" panose="00000500000000000000" pitchFamily="2" charset="0"/>
            </a:endParaRPr>
          </a:p>
        </p:txBody>
      </p:sp>
      <p:sp>
        <p:nvSpPr>
          <p:cNvPr id="13" name="object 80">
            <a:extLst>
              <a:ext uri="{FF2B5EF4-FFF2-40B4-BE49-F238E27FC236}">
                <a16:creationId xmlns:a16="http://schemas.microsoft.com/office/drawing/2014/main" id="{70147203-CD94-9C3C-3E1C-9E9AC3B059B0}"/>
              </a:ext>
            </a:extLst>
          </p:cNvPr>
          <p:cNvSpPr txBox="1"/>
          <p:nvPr/>
        </p:nvSpPr>
        <p:spPr>
          <a:xfrm>
            <a:off x="2016517" y="1151000"/>
            <a:ext cx="2032287" cy="649537"/>
          </a:xfrm>
          <a:prstGeom prst="rect">
            <a:avLst/>
          </a:prstGeom>
        </p:spPr>
        <p:txBody>
          <a:bodyPr vert="horz" wrap="square" lIns="0" tIns="12065" rIns="0" bIns="0" rtlCol="0">
            <a:spAutoFit/>
          </a:bodyPr>
          <a:lstStyle/>
          <a:p>
            <a:pPr marL="12700" marR="5080">
              <a:lnSpc>
                <a:spcPct val="116700"/>
              </a:lnSpc>
              <a:spcBef>
                <a:spcPts val="95"/>
              </a:spcBef>
            </a:pPr>
            <a:r>
              <a:rPr sz="1200" spc="-125" dirty="0">
                <a:solidFill>
                  <a:srgbClr val="FFFFFF"/>
                </a:solidFill>
                <a:latin typeface="Poppins" panose="00000500000000000000" pitchFamily="2" charset="0"/>
                <a:cs typeface="Poppins" panose="00000500000000000000" pitchFamily="2" charset="0"/>
              </a:rPr>
              <a:t>Simple</a:t>
            </a:r>
            <a:r>
              <a:rPr sz="1200" spc="-60" dirty="0">
                <a:solidFill>
                  <a:srgbClr val="FFFFFF"/>
                </a:solidFill>
                <a:latin typeface="Poppins" panose="00000500000000000000" pitchFamily="2" charset="0"/>
                <a:cs typeface="Poppins" panose="00000500000000000000" pitchFamily="2" charset="0"/>
              </a:rPr>
              <a:t> </a:t>
            </a:r>
            <a:r>
              <a:rPr sz="1200" spc="-85" dirty="0">
                <a:solidFill>
                  <a:srgbClr val="FFFFFF"/>
                </a:solidFill>
                <a:latin typeface="Poppins" panose="00000500000000000000" pitchFamily="2" charset="0"/>
                <a:cs typeface="Poppins" panose="00000500000000000000" pitchFamily="2" charset="0"/>
              </a:rPr>
              <a:t>and</a:t>
            </a:r>
            <a:r>
              <a:rPr sz="1200" spc="-60" dirty="0">
                <a:solidFill>
                  <a:srgbClr val="FFFFFF"/>
                </a:solidFill>
                <a:latin typeface="Poppins" panose="00000500000000000000" pitchFamily="2" charset="0"/>
                <a:cs typeface="Poppins" panose="00000500000000000000" pitchFamily="2" charset="0"/>
              </a:rPr>
              <a:t> </a:t>
            </a:r>
            <a:r>
              <a:rPr sz="1200" spc="-55" dirty="0">
                <a:solidFill>
                  <a:srgbClr val="FFFFFF"/>
                </a:solidFill>
                <a:latin typeface="Poppins" panose="00000500000000000000" pitchFamily="2" charset="0"/>
                <a:cs typeface="Poppins" panose="00000500000000000000" pitchFamily="2" charset="0"/>
              </a:rPr>
              <a:t>straightforward. </a:t>
            </a:r>
            <a:r>
              <a:rPr sz="1200" spc="-160" dirty="0">
                <a:solidFill>
                  <a:srgbClr val="FFFFFF"/>
                </a:solidFill>
                <a:latin typeface="Poppins" panose="00000500000000000000" pitchFamily="2" charset="0"/>
                <a:cs typeface="Poppins" panose="00000500000000000000" pitchFamily="2" charset="0"/>
              </a:rPr>
              <a:t>Some</a:t>
            </a:r>
            <a:r>
              <a:rPr sz="1200" spc="-65" dirty="0">
                <a:solidFill>
                  <a:srgbClr val="FFFFFF"/>
                </a:solidFill>
                <a:latin typeface="Poppins" panose="00000500000000000000" pitchFamily="2" charset="0"/>
                <a:cs typeface="Poppins" panose="00000500000000000000" pitchFamily="2" charset="0"/>
              </a:rPr>
              <a:t> </a:t>
            </a:r>
            <a:r>
              <a:rPr sz="1200" spc="-75" dirty="0">
                <a:solidFill>
                  <a:srgbClr val="FFFFFF"/>
                </a:solidFill>
                <a:latin typeface="Poppins" panose="00000500000000000000" pitchFamily="2" charset="0"/>
                <a:cs typeface="Poppins" panose="00000500000000000000" pitchFamily="2" charset="0"/>
              </a:rPr>
              <a:t>things</a:t>
            </a:r>
            <a:r>
              <a:rPr sz="1200" spc="-65" dirty="0">
                <a:solidFill>
                  <a:srgbClr val="FFFFFF"/>
                </a:solidFill>
                <a:latin typeface="Poppins" panose="00000500000000000000" pitchFamily="2" charset="0"/>
                <a:cs typeface="Poppins" panose="00000500000000000000" pitchFamily="2" charset="0"/>
              </a:rPr>
              <a:t> </a:t>
            </a:r>
            <a:r>
              <a:rPr sz="1200" spc="-110" dirty="0">
                <a:solidFill>
                  <a:srgbClr val="FFFFFF"/>
                </a:solidFill>
                <a:latin typeface="Poppins" panose="00000500000000000000" pitchFamily="2" charset="0"/>
                <a:cs typeface="Poppins" panose="00000500000000000000" pitchFamily="2" charset="0"/>
              </a:rPr>
              <a:t>can</a:t>
            </a:r>
            <a:r>
              <a:rPr sz="1200" spc="-65" dirty="0">
                <a:solidFill>
                  <a:srgbClr val="FFFFFF"/>
                </a:solidFill>
                <a:latin typeface="Poppins" panose="00000500000000000000" pitchFamily="2" charset="0"/>
                <a:cs typeface="Poppins" panose="00000500000000000000" pitchFamily="2" charset="0"/>
              </a:rPr>
              <a:t> </a:t>
            </a:r>
            <a:r>
              <a:rPr sz="1200" spc="-55" dirty="0">
                <a:solidFill>
                  <a:srgbClr val="FFFFFF"/>
                </a:solidFill>
                <a:latin typeface="Poppins" panose="00000500000000000000" pitchFamily="2" charset="0"/>
                <a:cs typeface="Poppins" panose="00000500000000000000" pitchFamily="2" charset="0"/>
              </a:rPr>
              <a:t>still</a:t>
            </a:r>
            <a:r>
              <a:rPr sz="1200" spc="-60" dirty="0">
                <a:solidFill>
                  <a:srgbClr val="FFFFFF"/>
                </a:solidFill>
                <a:latin typeface="Poppins" panose="00000500000000000000" pitchFamily="2" charset="0"/>
                <a:cs typeface="Poppins" panose="00000500000000000000" pitchFamily="2" charset="0"/>
              </a:rPr>
              <a:t> </a:t>
            </a:r>
            <a:r>
              <a:rPr sz="1200" spc="-25" dirty="0">
                <a:solidFill>
                  <a:srgbClr val="FFFFFF"/>
                </a:solidFill>
                <a:latin typeface="Poppins" panose="00000500000000000000" pitchFamily="2" charset="0"/>
                <a:cs typeface="Poppins" panose="00000500000000000000" pitchFamily="2" charset="0"/>
              </a:rPr>
              <a:t>be </a:t>
            </a:r>
            <a:r>
              <a:rPr sz="1200" spc="-10" dirty="0">
                <a:solidFill>
                  <a:srgbClr val="FFFFFF"/>
                </a:solidFill>
                <a:latin typeface="Poppins" panose="00000500000000000000" pitchFamily="2" charset="0"/>
                <a:cs typeface="Poppins" panose="00000500000000000000" pitchFamily="2" charset="0"/>
              </a:rPr>
              <a:t>improved.</a:t>
            </a:r>
            <a:endParaRPr sz="1200" dirty="0">
              <a:latin typeface="Poppins" panose="00000500000000000000" pitchFamily="2" charset="0"/>
              <a:cs typeface="Poppins" panose="00000500000000000000" pitchFamily="2" charset="0"/>
            </a:endParaRPr>
          </a:p>
        </p:txBody>
      </p:sp>
      <p:sp>
        <p:nvSpPr>
          <p:cNvPr id="14" name="object 81">
            <a:extLst>
              <a:ext uri="{FF2B5EF4-FFF2-40B4-BE49-F238E27FC236}">
                <a16:creationId xmlns:a16="http://schemas.microsoft.com/office/drawing/2014/main" id="{1B485248-C4CE-5234-3E70-A1C8509D0371}"/>
              </a:ext>
            </a:extLst>
          </p:cNvPr>
          <p:cNvSpPr txBox="1"/>
          <p:nvPr/>
        </p:nvSpPr>
        <p:spPr>
          <a:xfrm>
            <a:off x="4096717" y="1258828"/>
            <a:ext cx="2064735" cy="433452"/>
          </a:xfrm>
          <a:prstGeom prst="rect">
            <a:avLst/>
          </a:prstGeom>
        </p:spPr>
        <p:txBody>
          <a:bodyPr vert="horz" wrap="square" lIns="0" tIns="12065" rIns="0" bIns="0" rtlCol="0">
            <a:spAutoFit/>
          </a:bodyPr>
          <a:lstStyle/>
          <a:p>
            <a:pPr marL="12700" marR="5080">
              <a:lnSpc>
                <a:spcPct val="116900"/>
              </a:lnSpc>
              <a:spcBef>
                <a:spcPts val="95"/>
              </a:spcBef>
            </a:pPr>
            <a:r>
              <a:rPr sz="1200" spc="-105" dirty="0">
                <a:solidFill>
                  <a:srgbClr val="FFFFFF"/>
                </a:solidFill>
                <a:latin typeface="Poppins" panose="00000500000000000000" pitchFamily="2" charset="0"/>
                <a:cs typeface="Poppins" panose="00000500000000000000" pitchFamily="2" charset="0"/>
              </a:rPr>
              <a:t>Super</a:t>
            </a:r>
            <a:r>
              <a:rPr sz="1200" spc="-85" dirty="0">
                <a:solidFill>
                  <a:srgbClr val="FFFFFF"/>
                </a:solidFill>
                <a:latin typeface="Poppins" panose="00000500000000000000" pitchFamily="2" charset="0"/>
                <a:cs typeface="Poppins" panose="00000500000000000000" pitchFamily="2" charset="0"/>
              </a:rPr>
              <a:t> </a:t>
            </a:r>
            <a:r>
              <a:rPr sz="1200" spc="-155" dirty="0">
                <a:solidFill>
                  <a:srgbClr val="FFFFFF"/>
                </a:solidFill>
                <a:latin typeface="Poppins" panose="00000500000000000000" pitchFamily="2" charset="0"/>
                <a:cs typeface="Poppins" panose="00000500000000000000" pitchFamily="2" charset="0"/>
              </a:rPr>
              <a:t>easy</a:t>
            </a:r>
            <a:r>
              <a:rPr sz="1200" spc="-80" dirty="0">
                <a:solidFill>
                  <a:srgbClr val="FFFFFF"/>
                </a:solidFill>
                <a:latin typeface="Poppins" panose="00000500000000000000" pitchFamily="2" charset="0"/>
                <a:cs typeface="Poppins" panose="00000500000000000000" pitchFamily="2" charset="0"/>
              </a:rPr>
              <a:t> </a:t>
            </a:r>
            <a:r>
              <a:rPr sz="1200" spc="-105" dirty="0">
                <a:solidFill>
                  <a:srgbClr val="FFFFFF"/>
                </a:solidFill>
                <a:latin typeface="Poppins" panose="00000500000000000000" pitchFamily="2" charset="0"/>
                <a:cs typeface="Poppins" panose="00000500000000000000" pitchFamily="2" charset="0"/>
              </a:rPr>
              <a:t>user</a:t>
            </a:r>
            <a:r>
              <a:rPr sz="1200" spc="-80" dirty="0">
                <a:solidFill>
                  <a:srgbClr val="FFFFFF"/>
                </a:solidFill>
                <a:latin typeface="Poppins" panose="00000500000000000000" pitchFamily="2" charset="0"/>
                <a:cs typeface="Poppins" panose="00000500000000000000" pitchFamily="2" charset="0"/>
              </a:rPr>
              <a:t> </a:t>
            </a:r>
            <a:r>
              <a:rPr sz="1200" spc="-130" dirty="0">
                <a:solidFill>
                  <a:srgbClr val="FFFFFF"/>
                </a:solidFill>
                <a:latin typeface="Poppins" panose="00000500000000000000" pitchFamily="2" charset="0"/>
                <a:cs typeface="Poppins" panose="00000500000000000000" pitchFamily="2" charset="0"/>
              </a:rPr>
              <a:t>flow</a:t>
            </a:r>
            <a:r>
              <a:rPr sz="1200" spc="-80" dirty="0">
                <a:solidFill>
                  <a:srgbClr val="FFFFFF"/>
                </a:solidFill>
                <a:latin typeface="Poppins" panose="00000500000000000000" pitchFamily="2" charset="0"/>
                <a:cs typeface="Poppins" panose="00000500000000000000" pitchFamily="2" charset="0"/>
              </a:rPr>
              <a:t> </a:t>
            </a:r>
            <a:r>
              <a:rPr sz="1200" spc="-160" dirty="0">
                <a:solidFill>
                  <a:srgbClr val="FFFFFF"/>
                </a:solidFill>
                <a:latin typeface="Poppins" panose="00000500000000000000" pitchFamily="2" charset="0"/>
                <a:cs typeface="Poppins" panose="00000500000000000000" pitchFamily="2" charset="0"/>
              </a:rPr>
              <a:t>even</a:t>
            </a:r>
            <a:r>
              <a:rPr sz="1200" spc="-80" dirty="0">
                <a:solidFill>
                  <a:srgbClr val="FFFFFF"/>
                </a:solidFill>
                <a:latin typeface="Poppins" panose="00000500000000000000" pitchFamily="2" charset="0"/>
                <a:cs typeface="Poppins" panose="00000500000000000000" pitchFamily="2" charset="0"/>
              </a:rPr>
              <a:t> </a:t>
            </a:r>
            <a:r>
              <a:rPr sz="1200" spc="-50" dirty="0">
                <a:solidFill>
                  <a:srgbClr val="FFFFFF"/>
                </a:solidFill>
                <a:latin typeface="Poppins" panose="00000500000000000000" pitchFamily="2" charset="0"/>
                <a:cs typeface="Poppins" panose="00000500000000000000" pitchFamily="2" charset="0"/>
              </a:rPr>
              <a:t>for </a:t>
            </a:r>
            <a:r>
              <a:rPr sz="1200" spc="-165" dirty="0">
                <a:solidFill>
                  <a:srgbClr val="FFFFFF"/>
                </a:solidFill>
                <a:latin typeface="Poppins" panose="00000500000000000000" pitchFamily="2" charset="0"/>
                <a:cs typeface="Poppins" panose="00000500000000000000" pitchFamily="2" charset="0"/>
              </a:rPr>
              <a:t>new</a:t>
            </a:r>
            <a:r>
              <a:rPr sz="1200" spc="-90" dirty="0">
                <a:solidFill>
                  <a:srgbClr val="FFFFFF"/>
                </a:solidFill>
                <a:latin typeface="Poppins" panose="00000500000000000000" pitchFamily="2" charset="0"/>
                <a:cs typeface="Poppins" panose="00000500000000000000" pitchFamily="2" charset="0"/>
              </a:rPr>
              <a:t> </a:t>
            </a:r>
            <a:r>
              <a:rPr sz="1200" spc="-10" dirty="0">
                <a:solidFill>
                  <a:srgbClr val="FFFFFF"/>
                </a:solidFill>
                <a:latin typeface="Poppins" panose="00000500000000000000" pitchFamily="2" charset="0"/>
                <a:cs typeface="Poppins" panose="00000500000000000000" pitchFamily="2" charset="0"/>
              </a:rPr>
              <a:t>users.</a:t>
            </a:r>
            <a:endParaRPr sz="1200" dirty="0">
              <a:latin typeface="Poppins" panose="00000500000000000000" pitchFamily="2" charset="0"/>
              <a:cs typeface="Poppins" panose="00000500000000000000" pitchFamily="2" charset="0"/>
            </a:endParaRPr>
          </a:p>
        </p:txBody>
      </p:sp>
      <p:sp>
        <p:nvSpPr>
          <p:cNvPr id="15" name="object 82">
            <a:extLst>
              <a:ext uri="{FF2B5EF4-FFF2-40B4-BE49-F238E27FC236}">
                <a16:creationId xmlns:a16="http://schemas.microsoft.com/office/drawing/2014/main" id="{3B174650-5956-EA48-AE0D-B089696BE2EF}"/>
              </a:ext>
            </a:extLst>
          </p:cNvPr>
          <p:cNvSpPr txBox="1"/>
          <p:nvPr/>
        </p:nvSpPr>
        <p:spPr>
          <a:xfrm>
            <a:off x="9007305" y="1149225"/>
            <a:ext cx="2576157" cy="215187"/>
          </a:xfrm>
          <a:prstGeom prst="rect">
            <a:avLst/>
          </a:prstGeom>
        </p:spPr>
        <p:txBody>
          <a:bodyPr vert="horz" wrap="square" lIns="0" tIns="12700" rIns="0" bIns="0" rtlCol="0">
            <a:spAutoFit/>
          </a:bodyPr>
          <a:lstStyle/>
          <a:p>
            <a:pPr marL="12700" marR="5080">
              <a:lnSpc>
                <a:spcPct val="114799"/>
              </a:lnSpc>
              <a:spcBef>
                <a:spcPts val="100"/>
              </a:spcBef>
            </a:pPr>
            <a:r>
              <a:rPr sz="1200" spc="-180" dirty="0">
                <a:solidFill>
                  <a:srgbClr val="FFFFFF"/>
                </a:solidFill>
                <a:latin typeface="Poppins" panose="00000500000000000000" pitchFamily="2" charset="0"/>
                <a:cs typeface="Poppins" panose="00000500000000000000" pitchFamily="2" charset="0"/>
              </a:rPr>
              <a:t>The</a:t>
            </a:r>
            <a:r>
              <a:rPr sz="1200" spc="-120" dirty="0">
                <a:solidFill>
                  <a:srgbClr val="FFFFFF"/>
                </a:solidFill>
                <a:latin typeface="Poppins" panose="00000500000000000000" pitchFamily="2" charset="0"/>
                <a:cs typeface="Poppins" panose="00000500000000000000" pitchFamily="2" charset="0"/>
              </a:rPr>
              <a:t> </a:t>
            </a:r>
            <a:r>
              <a:rPr sz="1200" spc="-145" dirty="0">
                <a:solidFill>
                  <a:srgbClr val="FFFFFF"/>
                </a:solidFill>
                <a:latin typeface="Poppins" panose="00000500000000000000" pitchFamily="2" charset="0"/>
                <a:cs typeface="Poppins" panose="00000500000000000000" pitchFamily="2" charset="0"/>
              </a:rPr>
              <a:t>user</a:t>
            </a:r>
            <a:r>
              <a:rPr sz="1200" spc="-120" dirty="0">
                <a:solidFill>
                  <a:srgbClr val="FFFFFF"/>
                </a:solidFill>
                <a:latin typeface="Poppins" panose="00000500000000000000" pitchFamily="2" charset="0"/>
                <a:cs typeface="Poppins" panose="00000500000000000000" pitchFamily="2" charset="0"/>
              </a:rPr>
              <a:t> </a:t>
            </a:r>
            <a:r>
              <a:rPr sz="1200" spc="-175" dirty="0">
                <a:solidFill>
                  <a:srgbClr val="FFFFFF"/>
                </a:solidFill>
                <a:latin typeface="Poppins" panose="00000500000000000000" pitchFamily="2" charset="0"/>
                <a:cs typeface="Poppins" panose="00000500000000000000" pitchFamily="2" charset="0"/>
              </a:rPr>
              <a:t>flow</a:t>
            </a:r>
            <a:r>
              <a:rPr sz="1200" spc="-114" dirty="0">
                <a:solidFill>
                  <a:srgbClr val="FFFFFF"/>
                </a:solidFill>
                <a:latin typeface="Poppins" panose="00000500000000000000" pitchFamily="2" charset="0"/>
                <a:cs typeface="Poppins" panose="00000500000000000000" pitchFamily="2" charset="0"/>
              </a:rPr>
              <a:t> </a:t>
            </a:r>
            <a:r>
              <a:rPr sz="1200" spc="-125" dirty="0">
                <a:solidFill>
                  <a:srgbClr val="FFFFFF"/>
                </a:solidFill>
                <a:latin typeface="Poppins" panose="00000500000000000000" pitchFamily="2" charset="0"/>
                <a:cs typeface="Poppins" panose="00000500000000000000" pitchFamily="2" charset="0"/>
              </a:rPr>
              <a:t>and </a:t>
            </a:r>
            <a:r>
              <a:rPr sz="1200" spc="-100" dirty="0">
                <a:solidFill>
                  <a:srgbClr val="FFFFFF"/>
                </a:solidFill>
                <a:latin typeface="Poppins" panose="00000500000000000000" pitchFamily="2" charset="0"/>
                <a:cs typeface="Poppins" panose="00000500000000000000" pitchFamily="2" charset="0"/>
              </a:rPr>
              <a:t>navigation </a:t>
            </a:r>
            <a:r>
              <a:rPr sz="1200" spc="-150" dirty="0">
                <a:solidFill>
                  <a:srgbClr val="FFFFFF"/>
                </a:solidFill>
                <a:latin typeface="Poppins" panose="00000500000000000000" pitchFamily="2" charset="0"/>
                <a:cs typeface="Poppins" panose="00000500000000000000" pitchFamily="2" charset="0"/>
              </a:rPr>
              <a:t>is</a:t>
            </a:r>
            <a:r>
              <a:rPr sz="1200" spc="-125" dirty="0">
                <a:solidFill>
                  <a:srgbClr val="FFFFFF"/>
                </a:solidFill>
                <a:latin typeface="Poppins" panose="00000500000000000000" pitchFamily="2" charset="0"/>
                <a:cs typeface="Poppins" panose="00000500000000000000" pitchFamily="2" charset="0"/>
              </a:rPr>
              <a:t> </a:t>
            </a:r>
            <a:r>
              <a:rPr sz="1200" spc="-175" dirty="0">
                <a:solidFill>
                  <a:srgbClr val="FFFFFF"/>
                </a:solidFill>
                <a:latin typeface="Poppins" panose="00000500000000000000" pitchFamily="2" charset="0"/>
                <a:cs typeface="Poppins" panose="00000500000000000000" pitchFamily="2" charset="0"/>
              </a:rPr>
              <a:t>very</a:t>
            </a:r>
            <a:r>
              <a:rPr sz="1200" spc="-125" dirty="0">
                <a:solidFill>
                  <a:srgbClr val="FFFFFF"/>
                </a:solidFill>
                <a:latin typeface="Poppins" panose="00000500000000000000" pitchFamily="2" charset="0"/>
                <a:cs typeface="Poppins" panose="00000500000000000000" pitchFamily="2" charset="0"/>
              </a:rPr>
              <a:t> </a:t>
            </a:r>
            <a:r>
              <a:rPr sz="1200" spc="-20" dirty="0">
                <a:solidFill>
                  <a:srgbClr val="FFFFFF"/>
                </a:solidFill>
                <a:latin typeface="Poppins" panose="00000500000000000000" pitchFamily="2" charset="0"/>
                <a:cs typeface="Poppins" panose="00000500000000000000" pitchFamily="2" charset="0"/>
              </a:rPr>
              <a:t>easy.</a:t>
            </a:r>
            <a:endParaRPr sz="1200" dirty="0">
              <a:latin typeface="Poppins" panose="00000500000000000000" pitchFamily="2" charset="0"/>
              <a:cs typeface="Poppins" panose="00000500000000000000" pitchFamily="2" charset="0"/>
            </a:endParaRPr>
          </a:p>
        </p:txBody>
      </p:sp>
      <p:sp>
        <p:nvSpPr>
          <p:cNvPr id="16" name="object 83">
            <a:extLst>
              <a:ext uri="{FF2B5EF4-FFF2-40B4-BE49-F238E27FC236}">
                <a16:creationId xmlns:a16="http://schemas.microsoft.com/office/drawing/2014/main" id="{EBACC63C-C3E2-E9D9-134A-AA699CDDEA3B}"/>
              </a:ext>
            </a:extLst>
          </p:cNvPr>
          <p:cNvSpPr txBox="1"/>
          <p:nvPr/>
        </p:nvSpPr>
        <p:spPr>
          <a:xfrm>
            <a:off x="6644051" y="1180365"/>
            <a:ext cx="2072017" cy="493340"/>
          </a:xfrm>
          <a:prstGeom prst="rect">
            <a:avLst/>
          </a:prstGeom>
        </p:spPr>
        <p:txBody>
          <a:bodyPr vert="horz" wrap="square" lIns="0" tIns="11430" rIns="0" bIns="0" rtlCol="0">
            <a:spAutoFit/>
          </a:bodyPr>
          <a:lstStyle/>
          <a:p>
            <a:pPr marL="12700" marR="5080">
              <a:lnSpc>
                <a:spcPct val="117800"/>
              </a:lnSpc>
              <a:spcBef>
                <a:spcPts val="90"/>
              </a:spcBef>
            </a:pPr>
            <a:r>
              <a:rPr sz="900" spc="-60" dirty="0">
                <a:solidFill>
                  <a:srgbClr val="FFFFFF"/>
                </a:solidFill>
                <a:latin typeface="Poppins" panose="00000500000000000000" pitchFamily="2" charset="0"/>
                <a:cs typeface="Poppins" panose="00000500000000000000" pitchFamily="2" charset="0"/>
              </a:rPr>
              <a:t>Disapponting</a:t>
            </a:r>
            <a:r>
              <a:rPr sz="900" spc="-40" dirty="0">
                <a:solidFill>
                  <a:srgbClr val="FFFFFF"/>
                </a:solidFill>
                <a:latin typeface="Poppins" panose="00000500000000000000" pitchFamily="2" charset="0"/>
                <a:cs typeface="Poppins" panose="00000500000000000000" pitchFamily="2" charset="0"/>
              </a:rPr>
              <a:t> </a:t>
            </a:r>
            <a:r>
              <a:rPr sz="900" spc="-80" dirty="0">
                <a:solidFill>
                  <a:srgbClr val="FFFFFF"/>
                </a:solidFill>
                <a:latin typeface="Poppins" panose="00000500000000000000" pitchFamily="2" charset="0"/>
                <a:cs typeface="Poppins" panose="00000500000000000000" pitchFamily="2" charset="0"/>
              </a:rPr>
              <a:t>user</a:t>
            </a:r>
            <a:r>
              <a:rPr sz="900" spc="-40" dirty="0">
                <a:solidFill>
                  <a:srgbClr val="FFFFFF"/>
                </a:solidFill>
                <a:latin typeface="Poppins" panose="00000500000000000000" pitchFamily="2" charset="0"/>
                <a:cs typeface="Poppins" panose="00000500000000000000" pitchFamily="2" charset="0"/>
              </a:rPr>
              <a:t> </a:t>
            </a:r>
            <a:r>
              <a:rPr sz="900" spc="-75" dirty="0">
                <a:solidFill>
                  <a:srgbClr val="FFFFFF"/>
                </a:solidFill>
                <a:latin typeface="Poppins" panose="00000500000000000000" pitchFamily="2" charset="0"/>
                <a:cs typeface="Poppins" panose="00000500000000000000" pitchFamily="2" charset="0"/>
              </a:rPr>
              <a:t>flow.</a:t>
            </a:r>
            <a:r>
              <a:rPr sz="900" spc="-40" dirty="0">
                <a:solidFill>
                  <a:srgbClr val="FFFFFF"/>
                </a:solidFill>
                <a:latin typeface="Poppins" panose="00000500000000000000" pitchFamily="2" charset="0"/>
                <a:cs typeface="Poppins" panose="00000500000000000000" pitchFamily="2" charset="0"/>
              </a:rPr>
              <a:t> </a:t>
            </a:r>
            <a:r>
              <a:rPr sz="900" spc="-75" dirty="0">
                <a:solidFill>
                  <a:srgbClr val="FFFFFF"/>
                </a:solidFill>
                <a:latin typeface="Poppins" panose="00000500000000000000" pitchFamily="2" charset="0"/>
                <a:cs typeface="Poppins" panose="00000500000000000000" pitchFamily="2" charset="0"/>
              </a:rPr>
              <a:t>'Quick</a:t>
            </a:r>
            <a:r>
              <a:rPr sz="900" spc="-40" dirty="0">
                <a:solidFill>
                  <a:srgbClr val="FFFFFF"/>
                </a:solidFill>
                <a:latin typeface="Poppins" panose="00000500000000000000" pitchFamily="2" charset="0"/>
                <a:cs typeface="Poppins" panose="00000500000000000000" pitchFamily="2" charset="0"/>
              </a:rPr>
              <a:t> </a:t>
            </a:r>
            <a:r>
              <a:rPr sz="900" spc="-65" dirty="0">
                <a:solidFill>
                  <a:srgbClr val="FFFFFF"/>
                </a:solidFill>
                <a:latin typeface="Poppins" panose="00000500000000000000" pitchFamily="2" charset="0"/>
                <a:cs typeface="Poppins" panose="00000500000000000000" pitchFamily="2" charset="0"/>
              </a:rPr>
              <a:t>pay'</a:t>
            </a:r>
            <a:r>
              <a:rPr sz="900" spc="-40" dirty="0">
                <a:solidFill>
                  <a:srgbClr val="FFFFFF"/>
                </a:solidFill>
                <a:latin typeface="Poppins" panose="00000500000000000000" pitchFamily="2" charset="0"/>
                <a:cs typeface="Poppins" panose="00000500000000000000" pitchFamily="2" charset="0"/>
              </a:rPr>
              <a:t> </a:t>
            </a:r>
            <a:r>
              <a:rPr sz="900" spc="-45" dirty="0">
                <a:solidFill>
                  <a:srgbClr val="FFFFFF"/>
                </a:solidFill>
                <a:latin typeface="Poppins" panose="00000500000000000000" pitchFamily="2" charset="0"/>
                <a:cs typeface="Poppins" panose="00000500000000000000" pitchFamily="2" charset="0"/>
              </a:rPr>
              <a:t>is </a:t>
            </a:r>
            <a:r>
              <a:rPr sz="900" spc="-30" dirty="0">
                <a:solidFill>
                  <a:srgbClr val="FFFFFF"/>
                </a:solidFill>
                <a:latin typeface="Poppins" panose="00000500000000000000" pitchFamily="2" charset="0"/>
                <a:cs typeface="Poppins" panose="00000500000000000000" pitchFamily="2" charset="0"/>
              </a:rPr>
              <a:t>not</a:t>
            </a:r>
            <a:r>
              <a:rPr sz="900" spc="-60" dirty="0">
                <a:solidFill>
                  <a:srgbClr val="FFFFFF"/>
                </a:solidFill>
                <a:latin typeface="Poppins" panose="00000500000000000000" pitchFamily="2" charset="0"/>
                <a:cs typeface="Poppins" panose="00000500000000000000" pitchFamily="2" charset="0"/>
              </a:rPr>
              <a:t> </a:t>
            </a:r>
            <a:r>
              <a:rPr sz="900" spc="-10" dirty="0">
                <a:solidFill>
                  <a:srgbClr val="FFFFFF"/>
                </a:solidFill>
                <a:latin typeface="Poppins" panose="00000500000000000000" pitchFamily="2" charset="0"/>
                <a:cs typeface="Poppins" panose="00000500000000000000" pitchFamily="2" charset="0"/>
              </a:rPr>
              <a:t>at</a:t>
            </a:r>
            <a:r>
              <a:rPr sz="900" spc="-60" dirty="0">
                <a:solidFill>
                  <a:srgbClr val="FFFFFF"/>
                </a:solidFill>
                <a:latin typeface="Poppins" panose="00000500000000000000" pitchFamily="2" charset="0"/>
                <a:cs typeface="Poppins" panose="00000500000000000000" pitchFamily="2" charset="0"/>
              </a:rPr>
              <a:t> </a:t>
            </a:r>
            <a:r>
              <a:rPr sz="900" spc="-40" dirty="0">
                <a:solidFill>
                  <a:srgbClr val="FFFFFF"/>
                </a:solidFill>
                <a:latin typeface="Poppins" panose="00000500000000000000" pitchFamily="2" charset="0"/>
                <a:cs typeface="Poppins" panose="00000500000000000000" pitchFamily="2" charset="0"/>
              </a:rPr>
              <a:t>all</a:t>
            </a:r>
            <a:r>
              <a:rPr sz="900" spc="-60" dirty="0">
                <a:solidFill>
                  <a:srgbClr val="FFFFFF"/>
                </a:solidFill>
                <a:latin typeface="Poppins" panose="00000500000000000000" pitchFamily="2" charset="0"/>
                <a:cs typeface="Poppins" panose="00000500000000000000" pitchFamily="2" charset="0"/>
              </a:rPr>
              <a:t> </a:t>
            </a:r>
            <a:r>
              <a:rPr sz="900" spc="-75" dirty="0">
                <a:solidFill>
                  <a:srgbClr val="FFFFFF"/>
                </a:solidFill>
                <a:latin typeface="Poppins" panose="00000500000000000000" pitchFamily="2" charset="0"/>
                <a:cs typeface="Poppins" panose="00000500000000000000" pitchFamily="2" charset="0"/>
              </a:rPr>
              <a:t>quick</a:t>
            </a:r>
            <a:r>
              <a:rPr sz="900" spc="-60" dirty="0">
                <a:solidFill>
                  <a:srgbClr val="FFFFFF"/>
                </a:solidFill>
                <a:latin typeface="Poppins" panose="00000500000000000000" pitchFamily="2" charset="0"/>
                <a:cs typeface="Poppins" panose="00000500000000000000" pitchFamily="2" charset="0"/>
              </a:rPr>
              <a:t> </a:t>
            </a:r>
            <a:r>
              <a:rPr sz="900" spc="-50" dirty="0">
                <a:solidFill>
                  <a:srgbClr val="FFFFFF"/>
                </a:solidFill>
                <a:latin typeface="Poppins" panose="00000500000000000000" pitchFamily="2" charset="0"/>
                <a:cs typeface="Poppins" panose="00000500000000000000" pitchFamily="2" charset="0"/>
              </a:rPr>
              <a:t>in</a:t>
            </a:r>
            <a:r>
              <a:rPr sz="900" spc="-60" dirty="0">
                <a:solidFill>
                  <a:srgbClr val="FFFFFF"/>
                </a:solidFill>
                <a:latin typeface="Poppins" panose="00000500000000000000" pitchFamily="2" charset="0"/>
                <a:cs typeface="Poppins" panose="00000500000000000000" pitchFamily="2" charset="0"/>
              </a:rPr>
              <a:t> </a:t>
            </a:r>
            <a:r>
              <a:rPr sz="900" spc="-70" dirty="0">
                <a:solidFill>
                  <a:srgbClr val="FFFFFF"/>
                </a:solidFill>
                <a:latin typeface="Poppins" panose="00000500000000000000" pitchFamily="2" charset="0"/>
                <a:cs typeface="Poppins" panose="00000500000000000000" pitchFamily="2" charset="0"/>
              </a:rPr>
              <a:t>steps.</a:t>
            </a:r>
            <a:r>
              <a:rPr sz="900" spc="-60" dirty="0">
                <a:solidFill>
                  <a:srgbClr val="FFFFFF"/>
                </a:solidFill>
                <a:latin typeface="Poppins" panose="00000500000000000000" pitchFamily="2" charset="0"/>
                <a:cs typeface="Poppins" panose="00000500000000000000" pitchFamily="2" charset="0"/>
              </a:rPr>
              <a:t> Lots</a:t>
            </a:r>
            <a:r>
              <a:rPr sz="900" spc="-55" dirty="0">
                <a:solidFill>
                  <a:srgbClr val="FFFFFF"/>
                </a:solidFill>
                <a:latin typeface="Poppins" panose="00000500000000000000" pitchFamily="2" charset="0"/>
                <a:cs typeface="Poppins" panose="00000500000000000000" pitchFamily="2" charset="0"/>
              </a:rPr>
              <a:t> </a:t>
            </a:r>
            <a:r>
              <a:rPr sz="900" spc="-25" dirty="0">
                <a:solidFill>
                  <a:srgbClr val="FFFFFF"/>
                </a:solidFill>
                <a:latin typeface="Poppins" panose="00000500000000000000" pitchFamily="2" charset="0"/>
                <a:cs typeface="Poppins" panose="00000500000000000000" pitchFamily="2" charset="0"/>
              </a:rPr>
              <a:t>of </a:t>
            </a:r>
            <a:r>
              <a:rPr sz="900" spc="-55" dirty="0">
                <a:solidFill>
                  <a:srgbClr val="FFFFFF"/>
                </a:solidFill>
                <a:latin typeface="Poppins" panose="00000500000000000000" pitchFamily="2" charset="0"/>
                <a:cs typeface="Poppins" panose="00000500000000000000" pitchFamily="2" charset="0"/>
              </a:rPr>
              <a:t>options</a:t>
            </a:r>
            <a:r>
              <a:rPr sz="900" spc="-60" dirty="0">
                <a:solidFill>
                  <a:srgbClr val="FFFFFF"/>
                </a:solidFill>
                <a:latin typeface="Poppins" panose="00000500000000000000" pitchFamily="2" charset="0"/>
                <a:cs typeface="Poppins" panose="00000500000000000000" pitchFamily="2" charset="0"/>
              </a:rPr>
              <a:t> </a:t>
            </a:r>
            <a:r>
              <a:rPr sz="900" spc="-65" dirty="0">
                <a:solidFill>
                  <a:srgbClr val="FFFFFF"/>
                </a:solidFill>
                <a:latin typeface="Poppins" panose="00000500000000000000" pitchFamily="2" charset="0"/>
                <a:cs typeface="Poppins" panose="00000500000000000000" pitchFamily="2" charset="0"/>
              </a:rPr>
              <a:t>on</a:t>
            </a:r>
            <a:r>
              <a:rPr sz="900" spc="-55" dirty="0">
                <a:solidFill>
                  <a:srgbClr val="FFFFFF"/>
                </a:solidFill>
                <a:latin typeface="Poppins" panose="00000500000000000000" pitchFamily="2" charset="0"/>
                <a:cs typeface="Poppins" panose="00000500000000000000" pitchFamily="2" charset="0"/>
              </a:rPr>
              <a:t> the</a:t>
            </a:r>
            <a:r>
              <a:rPr sz="900" spc="-60" dirty="0">
                <a:solidFill>
                  <a:srgbClr val="FFFFFF"/>
                </a:solidFill>
                <a:latin typeface="Poppins" panose="00000500000000000000" pitchFamily="2" charset="0"/>
                <a:cs typeface="Poppins" panose="00000500000000000000" pitchFamily="2" charset="0"/>
              </a:rPr>
              <a:t> </a:t>
            </a:r>
            <a:r>
              <a:rPr sz="900" spc="-105" dirty="0">
                <a:solidFill>
                  <a:srgbClr val="FFFFFF"/>
                </a:solidFill>
                <a:latin typeface="Poppins" panose="00000500000000000000" pitchFamily="2" charset="0"/>
                <a:cs typeface="Poppins" panose="00000500000000000000" pitchFamily="2" charset="0"/>
              </a:rPr>
              <a:t>home</a:t>
            </a:r>
            <a:r>
              <a:rPr sz="900" spc="-55" dirty="0">
                <a:solidFill>
                  <a:srgbClr val="FFFFFF"/>
                </a:solidFill>
                <a:latin typeface="Poppins" panose="00000500000000000000" pitchFamily="2" charset="0"/>
                <a:cs typeface="Poppins" panose="00000500000000000000" pitchFamily="2" charset="0"/>
              </a:rPr>
              <a:t> </a:t>
            </a:r>
            <a:r>
              <a:rPr sz="900" spc="-10" dirty="0">
                <a:solidFill>
                  <a:srgbClr val="FFFFFF"/>
                </a:solidFill>
                <a:latin typeface="Poppins" panose="00000500000000000000" pitchFamily="2" charset="0"/>
                <a:cs typeface="Poppins" panose="00000500000000000000" pitchFamily="2" charset="0"/>
              </a:rPr>
              <a:t>screen.</a:t>
            </a:r>
            <a:endParaRPr sz="900" dirty="0">
              <a:latin typeface="Poppins" panose="00000500000000000000" pitchFamily="2" charset="0"/>
              <a:cs typeface="Poppins" panose="00000500000000000000" pitchFamily="2" charset="0"/>
            </a:endParaRPr>
          </a:p>
        </p:txBody>
      </p:sp>
      <p:sp>
        <p:nvSpPr>
          <p:cNvPr id="17" name="object 84">
            <a:extLst>
              <a:ext uri="{FF2B5EF4-FFF2-40B4-BE49-F238E27FC236}">
                <a16:creationId xmlns:a16="http://schemas.microsoft.com/office/drawing/2014/main" id="{A9DC629B-AB89-4293-EF33-236427C95EFA}"/>
              </a:ext>
            </a:extLst>
          </p:cNvPr>
          <p:cNvSpPr txBox="1"/>
          <p:nvPr/>
        </p:nvSpPr>
        <p:spPr>
          <a:xfrm>
            <a:off x="2016216" y="1902107"/>
            <a:ext cx="2159333" cy="639919"/>
          </a:xfrm>
          <a:prstGeom prst="rect">
            <a:avLst/>
          </a:prstGeom>
        </p:spPr>
        <p:txBody>
          <a:bodyPr vert="horz" wrap="square" lIns="0" tIns="12700" rIns="0" bIns="0" rtlCol="0">
            <a:spAutoFit/>
          </a:bodyPr>
          <a:lstStyle/>
          <a:p>
            <a:pPr marL="12700" marR="5080">
              <a:lnSpc>
                <a:spcPct val="114500"/>
              </a:lnSpc>
              <a:spcBef>
                <a:spcPts val="100"/>
              </a:spcBef>
            </a:pPr>
            <a:r>
              <a:rPr sz="1200" spc="-125" dirty="0">
                <a:solidFill>
                  <a:srgbClr val="FFFFFF"/>
                </a:solidFill>
                <a:latin typeface="Poppins" panose="00000500000000000000" pitchFamily="2" charset="0"/>
                <a:cs typeface="Poppins" panose="00000500000000000000" pitchFamily="2" charset="0"/>
              </a:rPr>
              <a:t>You</a:t>
            </a:r>
            <a:r>
              <a:rPr sz="1200" spc="-60" dirty="0">
                <a:solidFill>
                  <a:srgbClr val="FFFFFF"/>
                </a:solidFill>
                <a:latin typeface="Poppins" panose="00000500000000000000" pitchFamily="2" charset="0"/>
                <a:cs typeface="Poppins" panose="00000500000000000000" pitchFamily="2" charset="0"/>
              </a:rPr>
              <a:t> </a:t>
            </a:r>
            <a:r>
              <a:rPr sz="1200" spc="-105" dirty="0">
                <a:solidFill>
                  <a:srgbClr val="FFFFFF"/>
                </a:solidFill>
                <a:latin typeface="Poppins" panose="00000500000000000000" pitchFamily="2" charset="0"/>
                <a:cs typeface="Poppins" panose="00000500000000000000" pitchFamily="2" charset="0"/>
              </a:rPr>
              <a:t>can</a:t>
            </a:r>
            <a:r>
              <a:rPr sz="1200" spc="-60" dirty="0">
                <a:solidFill>
                  <a:srgbClr val="FFFFFF"/>
                </a:solidFill>
                <a:latin typeface="Poppins" panose="00000500000000000000" pitchFamily="2" charset="0"/>
                <a:cs typeface="Poppins" panose="00000500000000000000" pitchFamily="2" charset="0"/>
              </a:rPr>
              <a:t> </a:t>
            </a:r>
            <a:r>
              <a:rPr sz="1200" spc="-75" dirty="0">
                <a:solidFill>
                  <a:srgbClr val="FFFFFF"/>
                </a:solidFill>
                <a:latin typeface="Poppins" panose="00000500000000000000" pitchFamily="2" charset="0"/>
                <a:cs typeface="Poppins" panose="00000500000000000000" pitchFamily="2" charset="0"/>
              </a:rPr>
              <a:t>log-</a:t>
            </a:r>
            <a:r>
              <a:rPr sz="1200" spc="-65" dirty="0">
                <a:solidFill>
                  <a:srgbClr val="FFFFFF"/>
                </a:solidFill>
                <a:latin typeface="Poppins" panose="00000500000000000000" pitchFamily="2" charset="0"/>
                <a:cs typeface="Poppins" panose="00000500000000000000" pitchFamily="2" charset="0"/>
              </a:rPr>
              <a:t>in</a:t>
            </a:r>
            <a:r>
              <a:rPr sz="1200" spc="-60" dirty="0">
                <a:solidFill>
                  <a:srgbClr val="FFFFFF"/>
                </a:solidFill>
                <a:latin typeface="Poppins" panose="00000500000000000000" pitchFamily="2" charset="0"/>
                <a:cs typeface="Poppins" panose="00000500000000000000" pitchFamily="2" charset="0"/>
              </a:rPr>
              <a:t> </a:t>
            </a:r>
            <a:r>
              <a:rPr sz="1200" spc="-95" dirty="0">
                <a:solidFill>
                  <a:srgbClr val="FFFFFF"/>
                </a:solidFill>
                <a:latin typeface="Poppins" panose="00000500000000000000" pitchFamily="2" charset="0"/>
                <a:cs typeface="Poppins" panose="00000500000000000000" pitchFamily="2" charset="0"/>
              </a:rPr>
              <a:t>using</a:t>
            </a:r>
            <a:r>
              <a:rPr sz="1200" spc="-55" dirty="0">
                <a:solidFill>
                  <a:srgbClr val="FFFFFF"/>
                </a:solidFill>
                <a:latin typeface="Poppins" panose="00000500000000000000" pitchFamily="2" charset="0"/>
                <a:cs typeface="Poppins" panose="00000500000000000000" pitchFamily="2" charset="0"/>
              </a:rPr>
              <a:t> </a:t>
            </a:r>
            <a:r>
              <a:rPr sz="1200" spc="-60" dirty="0">
                <a:solidFill>
                  <a:srgbClr val="FFFFFF"/>
                </a:solidFill>
                <a:latin typeface="Poppins" panose="00000500000000000000" pitchFamily="2" charset="0"/>
                <a:cs typeface="Poppins" panose="00000500000000000000" pitchFamily="2" charset="0"/>
              </a:rPr>
              <a:t>fingerprint </a:t>
            </a:r>
            <a:r>
              <a:rPr sz="1200" spc="-85" dirty="0">
                <a:solidFill>
                  <a:srgbClr val="FFFFFF"/>
                </a:solidFill>
                <a:latin typeface="Poppins" panose="00000500000000000000" pitchFamily="2" charset="0"/>
                <a:cs typeface="Poppins" panose="00000500000000000000" pitchFamily="2" charset="0"/>
              </a:rPr>
              <a:t>and</a:t>
            </a:r>
            <a:r>
              <a:rPr sz="1200" spc="-50" dirty="0">
                <a:solidFill>
                  <a:srgbClr val="FFFFFF"/>
                </a:solidFill>
                <a:latin typeface="Poppins" panose="00000500000000000000" pitchFamily="2" charset="0"/>
                <a:cs typeface="Poppins" panose="00000500000000000000" pitchFamily="2" charset="0"/>
              </a:rPr>
              <a:t> </a:t>
            </a:r>
            <a:r>
              <a:rPr sz="1200" spc="-60" dirty="0">
                <a:solidFill>
                  <a:srgbClr val="FFFFFF"/>
                </a:solidFill>
                <a:latin typeface="Poppins" panose="00000500000000000000" pitchFamily="2" charset="0"/>
                <a:cs typeface="Poppins" panose="00000500000000000000" pitchFamily="2" charset="0"/>
              </a:rPr>
              <a:t>pin.</a:t>
            </a:r>
            <a:r>
              <a:rPr sz="1200" spc="-45" dirty="0">
                <a:solidFill>
                  <a:srgbClr val="FFFFFF"/>
                </a:solidFill>
                <a:latin typeface="Poppins" panose="00000500000000000000" pitchFamily="2" charset="0"/>
                <a:cs typeface="Poppins" panose="00000500000000000000" pitchFamily="2" charset="0"/>
              </a:rPr>
              <a:t> </a:t>
            </a:r>
            <a:r>
              <a:rPr sz="1200" spc="-50" dirty="0">
                <a:solidFill>
                  <a:srgbClr val="FFFFFF"/>
                </a:solidFill>
                <a:latin typeface="Poppins" panose="00000500000000000000" pitchFamily="2" charset="0"/>
                <a:cs typeface="Poppins" panose="00000500000000000000" pitchFamily="2" charset="0"/>
              </a:rPr>
              <a:t>Fi</a:t>
            </a:r>
            <a:r>
              <a:rPr lang="en-IN" sz="1200" spc="-50" dirty="0">
                <a:solidFill>
                  <a:srgbClr val="FFFFFF"/>
                </a:solidFill>
                <a:latin typeface="Poppins" panose="00000500000000000000" pitchFamily="2" charset="0"/>
                <a:cs typeface="Poppins" panose="00000500000000000000" pitchFamily="2" charset="0"/>
              </a:rPr>
              <a:t>nger</a:t>
            </a:r>
            <a:r>
              <a:rPr sz="1200" spc="-50" dirty="0">
                <a:solidFill>
                  <a:srgbClr val="FFFFFF"/>
                </a:solidFill>
                <a:latin typeface="Poppins" panose="00000500000000000000" pitchFamily="2" charset="0"/>
                <a:cs typeface="Poppins" panose="00000500000000000000" pitchFamily="2" charset="0"/>
              </a:rPr>
              <a:t>print</a:t>
            </a:r>
            <a:r>
              <a:rPr sz="1200" spc="-45" dirty="0">
                <a:solidFill>
                  <a:srgbClr val="FFFFFF"/>
                </a:solidFill>
                <a:latin typeface="Poppins" panose="00000500000000000000" pitchFamily="2" charset="0"/>
                <a:cs typeface="Poppins" panose="00000500000000000000" pitchFamily="2" charset="0"/>
              </a:rPr>
              <a:t> </a:t>
            </a:r>
            <a:r>
              <a:rPr sz="1200" spc="-10" dirty="0">
                <a:solidFill>
                  <a:srgbClr val="FFFFFF"/>
                </a:solidFill>
                <a:latin typeface="Poppins" panose="00000500000000000000" pitchFamily="2" charset="0"/>
                <a:cs typeface="Poppins" panose="00000500000000000000" pitchFamily="2" charset="0"/>
              </a:rPr>
              <a:t>option </a:t>
            </a:r>
            <a:r>
              <a:rPr sz="1200" spc="-90" dirty="0">
                <a:solidFill>
                  <a:srgbClr val="FFFFFF"/>
                </a:solidFill>
                <a:latin typeface="Poppins" panose="00000500000000000000" pitchFamily="2" charset="0"/>
                <a:cs typeface="Poppins" panose="00000500000000000000" pitchFamily="2" charset="0"/>
              </a:rPr>
              <a:t>lags</a:t>
            </a:r>
            <a:r>
              <a:rPr sz="1200" spc="-70" dirty="0">
                <a:solidFill>
                  <a:srgbClr val="FFFFFF"/>
                </a:solidFill>
                <a:latin typeface="Poppins" panose="00000500000000000000" pitchFamily="2" charset="0"/>
                <a:cs typeface="Poppins" panose="00000500000000000000" pitchFamily="2" charset="0"/>
              </a:rPr>
              <a:t> </a:t>
            </a:r>
            <a:r>
              <a:rPr sz="1200" spc="-10" dirty="0">
                <a:solidFill>
                  <a:srgbClr val="FFFFFF"/>
                </a:solidFill>
                <a:latin typeface="Poppins" panose="00000500000000000000" pitchFamily="2" charset="0"/>
                <a:cs typeface="Poppins" panose="00000500000000000000" pitchFamily="2" charset="0"/>
              </a:rPr>
              <a:t>sometimes.</a:t>
            </a:r>
            <a:endParaRPr sz="1200" dirty="0">
              <a:latin typeface="Poppins" panose="00000500000000000000" pitchFamily="2" charset="0"/>
              <a:cs typeface="Poppins" panose="00000500000000000000" pitchFamily="2" charset="0"/>
            </a:endParaRPr>
          </a:p>
        </p:txBody>
      </p:sp>
      <p:sp>
        <p:nvSpPr>
          <p:cNvPr id="18" name="object 85">
            <a:extLst>
              <a:ext uri="{FF2B5EF4-FFF2-40B4-BE49-F238E27FC236}">
                <a16:creationId xmlns:a16="http://schemas.microsoft.com/office/drawing/2014/main" id="{60111E85-A1C9-0F40-BF27-70A54C50937E}"/>
              </a:ext>
            </a:extLst>
          </p:cNvPr>
          <p:cNvSpPr txBox="1"/>
          <p:nvPr/>
        </p:nvSpPr>
        <p:spPr>
          <a:xfrm>
            <a:off x="4100439" y="1898135"/>
            <a:ext cx="2151559" cy="634854"/>
          </a:xfrm>
          <a:prstGeom prst="rect">
            <a:avLst/>
          </a:prstGeom>
        </p:spPr>
        <p:txBody>
          <a:bodyPr vert="horz" wrap="square" lIns="0" tIns="12700" rIns="0" bIns="0" rtlCol="0">
            <a:spAutoFit/>
          </a:bodyPr>
          <a:lstStyle/>
          <a:p>
            <a:pPr marL="12700" marR="5080">
              <a:lnSpc>
                <a:spcPct val="114399"/>
              </a:lnSpc>
              <a:spcBef>
                <a:spcPts val="100"/>
              </a:spcBef>
            </a:pPr>
            <a:r>
              <a:rPr sz="1200" spc="-135" dirty="0">
                <a:solidFill>
                  <a:srgbClr val="FFFFFF"/>
                </a:solidFill>
                <a:latin typeface="Poppins" panose="00000500000000000000" pitchFamily="2" charset="0"/>
                <a:cs typeface="Poppins" panose="00000500000000000000" pitchFamily="2" charset="0"/>
              </a:rPr>
              <a:t>You</a:t>
            </a:r>
            <a:r>
              <a:rPr sz="1200" spc="-70" dirty="0">
                <a:solidFill>
                  <a:srgbClr val="FFFFFF"/>
                </a:solidFill>
                <a:latin typeface="Poppins" panose="00000500000000000000" pitchFamily="2" charset="0"/>
                <a:cs typeface="Poppins" panose="00000500000000000000" pitchFamily="2" charset="0"/>
              </a:rPr>
              <a:t> </a:t>
            </a:r>
            <a:r>
              <a:rPr sz="1200" spc="-120" dirty="0">
                <a:solidFill>
                  <a:srgbClr val="FFFFFF"/>
                </a:solidFill>
                <a:latin typeface="Poppins" panose="00000500000000000000" pitchFamily="2" charset="0"/>
                <a:cs typeface="Poppins" panose="00000500000000000000" pitchFamily="2" charset="0"/>
              </a:rPr>
              <a:t>can</a:t>
            </a:r>
            <a:r>
              <a:rPr sz="1200" spc="-65" dirty="0">
                <a:solidFill>
                  <a:srgbClr val="FFFFFF"/>
                </a:solidFill>
                <a:latin typeface="Poppins" panose="00000500000000000000" pitchFamily="2" charset="0"/>
                <a:cs typeface="Poppins" panose="00000500000000000000" pitchFamily="2" charset="0"/>
              </a:rPr>
              <a:t> </a:t>
            </a:r>
            <a:r>
              <a:rPr sz="1200" spc="-85" dirty="0">
                <a:solidFill>
                  <a:srgbClr val="FFFFFF"/>
                </a:solidFill>
                <a:latin typeface="Poppins" panose="00000500000000000000" pitchFamily="2" charset="0"/>
                <a:cs typeface="Poppins" panose="00000500000000000000" pitchFamily="2" charset="0"/>
              </a:rPr>
              <a:t>log-</a:t>
            </a:r>
            <a:r>
              <a:rPr sz="1200" spc="-80" dirty="0">
                <a:solidFill>
                  <a:srgbClr val="FFFFFF"/>
                </a:solidFill>
                <a:latin typeface="Poppins" panose="00000500000000000000" pitchFamily="2" charset="0"/>
                <a:cs typeface="Poppins" panose="00000500000000000000" pitchFamily="2" charset="0"/>
              </a:rPr>
              <a:t>in</a:t>
            </a:r>
            <a:r>
              <a:rPr sz="1200" spc="-65" dirty="0">
                <a:solidFill>
                  <a:srgbClr val="FFFFFF"/>
                </a:solidFill>
                <a:latin typeface="Poppins" panose="00000500000000000000" pitchFamily="2" charset="0"/>
                <a:cs typeface="Poppins" panose="00000500000000000000" pitchFamily="2" charset="0"/>
              </a:rPr>
              <a:t> </a:t>
            </a:r>
            <a:r>
              <a:rPr sz="1200" spc="-105" dirty="0">
                <a:solidFill>
                  <a:srgbClr val="FFFFFF"/>
                </a:solidFill>
                <a:latin typeface="Poppins" panose="00000500000000000000" pitchFamily="2" charset="0"/>
                <a:cs typeface="Poppins" panose="00000500000000000000" pitchFamily="2" charset="0"/>
              </a:rPr>
              <a:t>using</a:t>
            </a:r>
            <a:r>
              <a:rPr sz="1200" spc="-70" dirty="0">
                <a:solidFill>
                  <a:srgbClr val="FFFFFF"/>
                </a:solidFill>
                <a:latin typeface="Poppins" panose="00000500000000000000" pitchFamily="2" charset="0"/>
                <a:cs typeface="Poppins" panose="00000500000000000000" pitchFamily="2" charset="0"/>
              </a:rPr>
              <a:t> </a:t>
            </a:r>
            <a:r>
              <a:rPr sz="1200" spc="-10" dirty="0">
                <a:solidFill>
                  <a:srgbClr val="FFFFFF"/>
                </a:solidFill>
                <a:latin typeface="Poppins" panose="00000500000000000000" pitchFamily="2" charset="0"/>
                <a:cs typeface="Poppins" panose="00000500000000000000" pitchFamily="2" charset="0"/>
              </a:rPr>
              <a:t>fingerprint </a:t>
            </a:r>
            <a:r>
              <a:rPr sz="1200" spc="-95" dirty="0">
                <a:solidFill>
                  <a:srgbClr val="FFFFFF"/>
                </a:solidFill>
                <a:latin typeface="Poppins" panose="00000500000000000000" pitchFamily="2" charset="0"/>
                <a:cs typeface="Poppins" panose="00000500000000000000" pitchFamily="2" charset="0"/>
              </a:rPr>
              <a:t>and</a:t>
            </a:r>
            <a:r>
              <a:rPr sz="1200" spc="-70" dirty="0">
                <a:solidFill>
                  <a:srgbClr val="FFFFFF"/>
                </a:solidFill>
                <a:latin typeface="Poppins" panose="00000500000000000000" pitchFamily="2" charset="0"/>
                <a:cs typeface="Poppins" panose="00000500000000000000" pitchFamily="2" charset="0"/>
              </a:rPr>
              <a:t> </a:t>
            </a:r>
            <a:r>
              <a:rPr sz="1200" spc="-65" dirty="0">
                <a:solidFill>
                  <a:srgbClr val="FFFFFF"/>
                </a:solidFill>
                <a:latin typeface="Poppins" panose="00000500000000000000" pitchFamily="2" charset="0"/>
                <a:cs typeface="Poppins" panose="00000500000000000000" pitchFamily="2" charset="0"/>
              </a:rPr>
              <a:t>pin.</a:t>
            </a:r>
            <a:r>
              <a:rPr sz="1200" spc="-70" dirty="0">
                <a:solidFill>
                  <a:srgbClr val="FFFFFF"/>
                </a:solidFill>
                <a:latin typeface="Poppins" panose="00000500000000000000" pitchFamily="2" charset="0"/>
                <a:cs typeface="Poppins" panose="00000500000000000000" pitchFamily="2" charset="0"/>
              </a:rPr>
              <a:t> </a:t>
            </a:r>
            <a:r>
              <a:rPr sz="1200" spc="-135" dirty="0">
                <a:solidFill>
                  <a:srgbClr val="FFFFFF"/>
                </a:solidFill>
                <a:latin typeface="Poppins" panose="00000500000000000000" pitchFamily="2" charset="0"/>
                <a:cs typeface="Poppins" panose="00000500000000000000" pitchFamily="2" charset="0"/>
              </a:rPr>
              <a:t>The</a:t>
            </a:r>
            <a:r>
              <a:rPr sz="1200" spc="-70" dirty="0">
                <a:solidFill>
                  <a:srgbClr val="FFFFFF"/>
                </a:solidFill>
                <a:latin typeface="Poppins" panose="00000500000000000000" pitchFamily="2" charset="0"/>
                <a:cs typeface="Poppins" panose="00000500000000000000" pitchFamily="2" charset="0"/>
              </a:rPr>
              <a:t> option </a:t>
            </a:r>
            <a:r>
              <a:rPr sz="1200" spc="-80" dirty="0">
                <a:solidFill>
                  <a:srgbClr val="FFFFFF"/>
                </a:solidFill>
                <a:latin typeface="Poppins" panose="00000500000000000000" pitchFamily="2" charset="0"/>
                <a:cs typeface="Poppins" panose="00000500000000000000" pitchFamily="2" charset="0"/>
              </a:rPr>
              <a:t>for</a:t>
            </a:r>
            <a:r>
              <a:rPr sz="1200" spc="-70" dirty="0">
                <a:solidFill>
                  <a:srgbClr val="FFFFFF"/>
                </a:solidFill>
                <a:latin typeface="Poppins" panose="00000500000000000000" pitchFamily="2" charset="0"/>
                <a:cs typeface="Poppins" panose="00000500000000000000" pitchFamily="2" charset="0"/>
              </a:rPr>
              <a:t> forgot</a:t>
            </a:r>
            <a:r>
              <a:rPr sz="1200" spc="-65" dirty="0">
                <a:solidFill>
                  <a:srgbClr val="FFFFFF"/>
                </a:solidFill>
                <a:latin typeface="Poppins" panose="00000500000000000000" pitchFamily="2" charset="0"/>
                <a:cs typeface="Poppins" panose="00000500000000000000" pitchFamily="2" charset="0"/>
              </a:rPr>
              <a:t> </a:t>
            </a:r>
            <a:r>
              <a:rPr sz="1200" spc="-70" dirty="0">
                <a:solidFill>
                  <a:srgbClr val="FFFFFF"/>
                </a:solidFill>
                <a:latin typeface="Poppins" panose="00000500000000000000" pitchFamily="2" charset="0"/>
                <a:cs typeface="Poppins" panose="00000500000000000000" pitchFamily="2" charset="0"/>
              </a:rPr>
              <a:t>pin </a:t>
            </a:r>
            <a:r>
              <a:rPr sz="1200" spc="-114" dirty="0">
                <a:solidFill>
                  <a:srgbClr val="FFFFFF"/>
                </a:solidFill>
                <a:latin typeface="Poppins" panose="00000500000000000000" pitchFamily="2" charset="0"/>
                <a:cs typeface="Poppins" panose="00000500000000000000" pitchFamily="2" charset="0"/>
              </a:rPr>
              <a:t>is</a:t>
            </a:r>
            <a:r>
              <a:rPr sz="1200" spc="-55" dirty="0">
                <a:solidFill>
                  <a:srgbClr val="FFFFFF"/>
                </a:solidFill>
                <a:latin typeface="Poppins" panose="00000500000000000000" pitchFamily="2" charset="0"/>
                <a:cs typeface="Poppins" panose="00000500000000000000" pitchFamily="2" charset="0"/>
              </a:rPr>
              <a:t> </a:t>
            </a:r>
            <a:r>
              <a:rPr sz="1200" spc="-105" dirty="0">
                <a:solidFill>
                  <a:srgbClr val="FFFFFF"/>
                </a:solidFill>
                <a:latin typeface="Poppins" panose="00000500000000000000" pitchFamily="2" charset="0"/>
                <a:cs typeface="Poppins" panose="00000500000000000000" pitchFamily="2" charset="0"/>
              </a:rPr>
              <a:t>also</a:t>
            </a:r>
            <a:r>
              <a:rPr sz="1200" spc="-55" dirty="0">
                <a:solidFill>
                  <a:srgbClr val="FFFFFF"/>
                </a:solidFill>
                <a:latin typeface="Poppins" panose="00000500000000000000" pitchFamily="2" charset="0"/>
                <a:cs typeface="Poppins" panose="00000500000000000000" pitchFamily="2" charset="0"/>
              </a:rPr>
              <a:t> </a:t>
            </a:r>
            <a:r>
              <a:rPr sz="1200" spc="-125" dirty="0">
                <a:solidFill>
                  <a:srgbClr val="FFFFFF"/>
                </a:solidFill>
                <a:latin typeface="Poppins" panose="00000500000000000000" pitchFamily="2" charset="0"/>
                <a:cs typeface="Poppins" panose="00000500000000000000" pitchFamily="2" charset="0"/>
              </a:rPr>
              <a:t>easily</a:t>
            </a:r>
            <a:r>
              <a:rPr sz="1200" spc="-55" dirty="0">
                <a:solidFill>
                  <a:srgbClr val="FFFFFF"/>
                </a:solidFill>
                <a:latin typeface="Poppins" panose="00000500000000000000" pitchFamily="2" charset="0"/>
                <a:cs typeface="Poppins" panose="00000500000000000000" pitchFamily="2" charset="0"/>
              </a:rPr>
              <a:t> </a:t>
            </a:r>
            <a:r>
              <a:rPr sz="1200" spc="-95" dirty="0">
                <a:solidFill>
                  <a:srgbClr val="FFFFFF"/>
                </a:solidFill>
                <a:latin typeface="Poppins" panose="00000500000000000000" pitchFamily="2" charset="0"/>
                <a:cs typeface="Poppins" panose="00000500000000000000" pitchFamily="2" charset="0"/>
              </a:rPr>
              <a:t>available.</a:t>
            </a:r>
            <a:r>
              <a:rPr sz="1200" spc="-55" dirty="0">
                <a:solidFill>
                  <a:srgbClr val="FFFFFF"/>
                </a:solidFill>
                <a:latin typeface="Poppins" panose="00000500000000000000" pitchFamily="2" charset="0"/>
                <a:cs typeface="Poppins" panose="00000500000000000000" pitchFamily="2" charset="0"/>
              </a:rPr>
              <a:t> </a:t>
            </a:r>
            <a:r>
              <a:rPr sz="1200" spc="-25" dirty="0">
                <a:solidFill>
                  <a:srgbClr val="FFFFFF"/>
                </a:solidFill>
                <a:latin typeface="Poppins" panose="00000500000000000000" pitchFamily="2" charset="0"/>
                <a:cs typeface="Poppins" panose="00000500000000000000" pitchFamily="2" charset="0"/>
              </a:rPr>
              <a:t>It</a:t>
            </a:r>
            <a:endParaRPr sz="1200" dirty="0">
              <a:latin typeface="Poppins" panose="00000500000000000000" pitchFamily="2" charset="0"/>
              <a:cs typeface="Poppins" panose="00000500000000000000" pitchFamily="2" charset="0"/>
            </a:endParaRPr>
          </a:p>
        </p:txBody>
      </p:sp>
      <p:sp>
        <p:nvSpPr>
          <p:cNvPr id="19" name="object 86">
            <a:extLst>
              <a:ext uri="{FF2B5EF4-FFF2-40B4-BE49-F238E27FC236}">
                <a16:creationId xmlns:a16="http://schemas.microsoft.com/office/drawing/2014/main" id="{334FC05D-58AB-E963-7929-F3BD5BA4A921}"/>
              </a:ext>
            </a:extLst>
          </p:cNvPr>
          <p:cNvSpPr txBox="1"/>
          <p:nvPr/>
        </p:nvSpPr>
        <p:spPr>
          <a:xfrm>
            <a:off x="6669098" y="1962235"/>
            <a:ext cx="2042889" cy="486415"/>
          </a:xfrm>
          <a:prstGeom prst="rect">
            <a:avLst/>
          </a:prstGeom>
        </p:spPr>
        <p:txBody>
          <a:bodyPr vert="horz" wrap="square" lIns="0" tIns="12065" rIns="0" bIns="0" rtlCol="0">
            <a:spAutoFit/>
          </a:bodyPr>
          <a:lstStyle/>
          <a:p>
            <a:pPr marL="12700" marR="5080" algn="just">
              <a:lnSpc>
                <a:spcPct val="115599"/>
              </a:lnSpc>
              <a:spcBef>
                <a:spcPts val="95"/>
              </a:spcBef>
            </a:pPr>
            <a:r>
              <a:rPr sz="900" spc="-55" dirty="0">
                <a:solidFill>
                  <a:srgbClr val="FFFFFF"/>
                </a:solidFill>
                <a:latin typeface="Poppins" panose="00000500000000000000" pitchFamily="2" charset="0"/>
                <a:cs typeface="Poppins" panose="00000500000000000000" pitchFamily="2" charset="0"/>
              </a:rPr>
              <a:t>It's</a:t>
            </a:r>
            <a:r>
              <a:rPr sz="900" spc="-25" dirty="0">
                <a:solidFill>
                  <a:srgbClr val="FFFFFF"/>
                </a:solidFill>
                <a:latin typeface="Poppins" panose="00000500000000000000" pitchFamily="2" charset="0"/>
                <a:cs typeface="Poppins" panose="00000500000000000000" pitchFamily="2" charset="0"/>
              </a:rPr>
              <a:t> </a:t>
            </a:r>
            <a:r>
              <a:rPr sz="900" spc="-70" dirty="0">
                <a:solidFill>
                  <a:srgbClr val="FFFFFF"/>
                </a:solidFill>
                <a:latin typeface="Poppins" panose="00000500000000000000" pitchFamily="2" charset="0"/>
                <a:cs typeface="Poppins" panose="00000500000000000000" pitchFamily="2" charset="0"/>
              </a:rPr>
              <a:t>quite</a:t>
            </a:r>
            <a:r>
              <a:rPr sz="900" spc="10" dirty="0">
                <a:solidFill>
                  <a:srgbClr val="FFFFFF"/>
                </a:solidFill>
                <a:latin typeface="Poppins" panose="00000500000000000000" pitchFamily="2" charset="0"/>
                <a:cs typeface="Poppins" panose="00000500000000000000" pitchFamily="2" charset="0"/>
              </a:rPr>
              <a:t> </a:t>
            </a:r>
            <a:r>
              <a:rPr sz="900" spc="-150" dirty="0">
                <a:solidFill>
                  <a:srgbClr val="FFFFFF"/>
                </a:solidFill>
                <a:latin typeface="Poppins" panose="00000500000000000000" pitchFamily="2" charset="0"/>
                <a:cs typeface="Poppins" panose="00000500000000000000" pitchFamily="2" charset="0"/>
              </a:rPr>
              <a:t>easy</a:t>
            </a:r>
            <a:r>
              <a:rPr sz="900" spc="75" dirty="0">
                <a:solidFill>
                  <a:srgbClr val="FFFFFF"/>
                </a:solidFill>
                <a:latin typeface="Poppins" panose="00000500000000000000" pitchFamily="2" charset="0"/>
                <a:cs typeface="Poppins" panose="00000500000000000000" pitchFamily="2" charset="0"/>
              </a:rPr>
              <a:t> </a:t>
            </a:r>
            <a:r>
              <a:rPr sz="900" spc="-95" dirty="0">
                <a:solidFill>
                  <a:srgbClr val="FFFFFF"/>
                </a:solidFill>
                <a:latin typeface="Poppins" panose="00000500000000000000" pitchFamily="2" charset="0"/>
                <a:cs typeface="Poppins" panose="00000500000000000000" pitchFamily="2" charset="0"/>
              </a:rPr>
              <a:t>and</a:t>
            </a:r>
            <a:r>
              <a:rPr sz="900" spc="20" dirty="0">
                <a:solidFill>
                  <a:srgbClr val="FFFFFF"/>
                </a:solidFill>
                <a:latin typeface="Poppins" panose="00000500000000000000" pitchFamily="2" charset="0"/>
                <a:cs typeface="Poppins" panose="00000500000000000000" pitchFamily="2" charset="0"/>
              </a:rPr>
              <a:t> </a:t>
            </a:r>
            <a:r>
              <a:rPr sz="900" spc="-40" dirty="0">
                <a:solidFill>
                  <a:srgbClr val="FFFFFF"/>
                </a:solidFill>
                <a:latin typeface="Poppins" panose="00000500000000000000" pitchFamily="2" charset="0"/>
                <a:cs typeface="Poppins" panose="00000500000000000000" pitchFamily="2" charset="0"/>
              </a:rPr>
              <a:t>straight</a:t>
            </a:r>
            <a:r>
              <a:rPr sz="900" spc="20" dirty="0">
                <a:solidFill>
                  <a:srgbClr val="FFFFFF"/>
                </a:solidFill>
                <a:latin typeface="Poppins" panose="00000500000000000000" pitchFamily="2" charset="0"/>
                <a:cs typeface="Poppins" panose="00000500000000000000" pitchFamily="2" charset="0"/>
              </a:rPr>
              <a:t> </a:t>
            </a:r>
            <a:r>
              <a:rPr sz="900" spc="-60" dirty="0">
                <a:solidFill>
                  <a:srgbClr val="FFFFFF"/>
                </a:solidFill>
                <a:latin typeface="Poppins" panose="00000500000000000000" pitchFamily="2" charset="0"/>
                <a:cs typeface="Poppins" panose="00000500000000000000" pitchFamily="2" charset="0"/>
              </a:rPr>
              <a:t>forward.</a:t>
            </a:r>
            <a:r>
              <a:rPr sz="900" spc="20" dirty="0">
                <a:solidFill>
                  <a:srgbClr val="FFFFFF"/>
                </a:solidFill>
                <a:latin typeface="Poppins" panose="00000500000000000000" pitchFamily="2" charset="0"/>
                <a:cs typeface="Poppins" panose="00000500000000000000" pitchFamily="2" charset="0"/>
              </a:rPr>
              <a:t> </a:t>
            </a:r>
            <a:r>
              <a:rPr sz="900" spc="-25" dirty="0">
                <a:solidFill>
                  <a:srgbClr val="FFFFFF"/>
                </a:solidFill>
                <a:latin typeface="Poppins" panose="00000500000000000000" pitchFamily="2" charset="0"/>
                <a:cs typeface="Poppins" panose="00000500000000000000" pitchFamily="2" charset="0"/>
              </a:rPr>
              <a:t>You </a:t>
            </a:r>
            <a:r>
              <a:rPr sz="900" spc="-120" dirty="0">
                <a:solidFill>
                  <a:srgbClr val="FFFFFF"/>
                </a:solidFill>
                <a:latin typeface="Poppins" panose="00000500000000000000" pitchFamily="2" charset="0"/>
                <a:cs typeface="Poppins" panose="00000500000000000000" pitchFamily="2" charset="0"/>
              </a:rPr>
              <a:t>can</a:t>
            </a:r>
            <a:r>
              <a:rPr sz="900" spc="40" dirty="0">
                <a:solidFill>
                  <a:srgbClr val="FFFFFF"/>
                </a:solidFill>
                <a:latin typeface="Poppins" panose="00000500000000000000" pitchFamily="2" charset="0"/>
                <a:cs typeface="Poppins" panose="00000500000000000000" pitchFamily="2" charset="0"/>
              </a:rPr>
              <a:t> </a:t>
            </a:r>
            <a:r>
              <a:rPr sz="900" spc="-70" dirty="0">
                <a:solidFill>
                  <a:srgbClr val="FFFFFF"/>
                </a:solidFill>
                <a:latin typeface="Poppins" panose="00000500000000000000" pitchFamily="2" charset="0"/>
                <a:cs typeface="Poppins" panose="00000500000000000000" pitchFamily="2" charset="0"/>
              </a:rPr>
              <a:t>enter</a:t>
            </a:r>
            <a:r>
              <a:rPr sz="900" spc="-10" dirty="0">
                <a:solidFill>
                  <a:srgbClr val="FFFFFF"/>
                </a:solidFill>
                <a:latin typeface="Poppins" panose="00000500000000000000" pitchFamily="2" charset="0"/>
                <a:cs typeface="Poppins" panose="00000500000000000000" pitchFamily="2" charset="0"/>
              </a:rPr>
              <a:t> </a:t>
            </a:r>
            <a:r>
              <a:rPr sz="900" spc="-195" dirty="0">
                <a:solidFill>
                  <a:srgbClr val="FFFFFF"/>
                </a:solidFill>
                <a:latin typeface="Poppins" panose="00000500000000000000" pitchFamily="2" charset="0"/>
                <a:cs typeface="Poppins" panose="00000500000000000000" pitchFamily="2" charset="0"/>
              </a:rPr>
              <a:t>by</a:t>
            </a:r>
            <a:r>
              <a:rPr sz="900" spc="120" dirty="0">
                <a:solidFill>
                  <a:srgbClr val="FFFFFF"/>
                </a:solidFill>
                <a:latin typeface="Poppins" panose="00000500000000000000" pitchFamily="2" charset="0"/>
                <a:cs typeface="Poppins" panose="00000500000000000000" pitchFamily="2" charset="0"/>
              </a:rPr>
              <a:t> </a:t>
            </a:r>
            <a:r>
              <a:rPr sz="900" spc="-90" dirty="0">
                <a:solidFill>
                  <a:srgbClr val="FFFFFF"/>
                </a:solidFill>
                <a:latin typeface="Poppins" panose="00000500000000000000" pitchFamily="2" charset="0"/>
                <a:cs typeface="Poppins" panose="00000500000000000000" pitchFamily="2" charset="0"/>
              </a:rPr>
              <a:t>using</a:t>
            </a:r>
            <a:r>
              <a:rPr sz="900" spc="10" dirty="0">
                <a:solidFill>
                  <a:srgbClr val="FFFFFF"/>
                </a:solidFill>
                <a:latin typeface="Poppins" panose="00000500000000000000" pitchFamily="2" charset="0"/>
                <a:cs typeface="Poppins" panose="00000500000000000000" pitchFamily="2" charset="0"/>
              </a:rPr>
              <a:t> </a:t>
            </a:r>
            <a:r>
              <a:rPr sz="900" spc="-80" dirty="0">
                <a:solidFill>
                  <a:srgbClr val="FFFFFF"/>
                </a:solidFill>
                <a:latin typeface="Poppins" panose="00000500000000000000" pitchFamily="2" charset="0"/>
                <a:cs typeface="Poppins" panose="00000500000000000000" pitchFamily="2" charset="0"/>
              </a:rPr>
              <a:t>your</a:t>
            </a:r>
            <a:r>
              <a:rPr sz="900" spc="25" dirty="0">
                <a:solidFill>
                  <a:srgbClr val="FFFFFF"/>
                </a:solidFill>
                <a:latin typeface="Poppins" panose="00000500000000000000" pitchFamily="2" charset="0"/>
                <a:cs typeface="Poppins" panose="00000500000000000000" pitchFamily="2" charset="0"/>
              </a:rPr>
              <a:t> </a:t>
            </a:r>
            <a:r>
              <a:rPr sz="900" spc="-125" dirty="0">
                <a:solidFill>
                  <a:srgbClr val="FFFFFF"/>
                </a:solidFill>
                <a:latin typeface="Poppins" panose="00000500000000000000" pitchFamily="2" charset="0"/>
                <a:cs typeface="Poppins" panose="00000500000000000000" pitchFamily="2" charset="0"/>
              </a:rPr>
              <a:t>MPIN</a:t>
            </a:r>
            <a:r>
              <a:rPr sz="900" spc="50" dirty="0">
                <a:solidFill>
                  <a:srgbClr val="FFFFFF"/>
                </a:solidFill>
                <a:latin typeface="Poppins" panose="00000500000000000000" pitchFamily="2" charset="0"/>
                <a:cs typeface="Poppins" panose="00000500000000000000" pitchFamily="2" charset="0"/>
              </a:rPr>
              <a:t> </a:t>
            </a:r>
            <a:r>
              <a:rPr sz="900" spc="-50" dirty="0">
                <a:solidFill>
                  <a:srgbClr val="FFFFFF"/>
                </a:solidFill>
                <a:latin typeface="Poppins" panose="00000500000000000000" pitchFamily="2" charset="0"/>
                <a:cs typeface="Poppins" panose="00000500000000000000" pitchFamily="2" charset="0"/>
              </a:rPr>
              <a:t>or</a:t>
            </a:r>
            <a:r>
              <a:rPr sz="900" spc="40" dirty="0">
                <a:solidFill>
                  <a:srgbClr val="FFFFFF"/>
                </a:solidFill>
                <a:latin typeface="Poppins" panose="00000500000000000000" pitchFamily="2" charset="0"/>
                <a:cs typeface="Poppins" panose="00000500000000000000" pitchFamily="2" charset="0"/>
              </a:rPr>
              <a:t> </a:t>
            </a:r>
            <a:r>
              <a:rPr sz="900" spc="-130" dirty="0">
                <a:solidFill>
                  <a:srgbClr val="FFFFFF"/>
                </a:solidFill>
                <a:latin typeface="Poppins" panose="00000500000000000000" pitchFamily="2" charset="0"/>
                <a:cs typeface="Poppins" panose="00000500000000000000" pitchFamily="2" charset="0"/>
              </a:rPr>
              <a:t>you</a:t>
            </a:r>
            <a:r>
              <a:rPr sz="900" spc="50" dirty="0">
                <a:solidFill>
                  <a:srgbClr val="FFFFFF"/>
                </a:solidFill>
                <a:latin typeface="Poppins" panose="00000500000000000000" pitchFamily="2" charset="0"/>
                <a:cs typeface="Poppins" panose="00000500000000000000" pitchFamily="2" charset="0"/>
              </a:rPr>
              <a:t> </a:t>
            </a:r>
            <a:r>
              <a:rPr sz="900" spc="-75" dirty="0">
                <a:solidFill>
                  <a:srgbClr val="FFFFFF"/>
                </a:solidFill>
                <a:latin typeface="Poppins" panose="00000500000000000000" pitchFamily="2" charset="0"/>
                <a:cs typeface="Poppins" panose="00000500000000000000" pitchFamily="2" charset="0"/>
              </a:rPr>
              <a:t>can </a:t>
            </a:r>
            <a:r>
              <a:rPr sz="900" spc="-60" dirty="0">
                <a:solidFill>
                  <a:srgbClr val="FFFFFF"/>
                </a:solidFill>
                <a:latin typeface="Poppins" panose="00000500000000000000" pitchFamily="2" charset="0"/>
                <a:cs typeface="Poppins" panose="00000500000000000000" pitchFamily="2" charset="0"/>
              </a:rPr>
              <a:t>enter</a:t>
            </a:r>
            <a:r>
              <a:rPr sz="900" spc="-40" dirty="0">
                <a:solidFill>
                  <a:srgbClr val="FFFFFF"/>
                </a:solidFill>
                <a:latin typeface="Poppins" panose="00000500000000000000" pitchFamily="2" charset="0"/>
                <a:cs typeface="Poppins" panose="00000500000000000000" pitchFamily="2" charset="0"/>
              </a:rPr>
              <a:t> </a:t>
            </a:r>
            <a:r>
              <a:rPr sz="900" spc="-65" dirty="0">
                <a:solidFill>
                  <a:srgbClr val="FFFFFF"/>
                </a:solidFill>
                <a:latin typeface="Poppins" panose="00000500000000000000" pitchFamily="2" charset="0"/>
                <a:cs typeface="Poppins" panose="00000500000000000000" pitchFamily="2" charset="0"/>
              </a:rPr>
              <a:t>your</a:t>
            </a:r>
            <a:r>
              <a:rPr sz="900" spc="-40" dirty="0">
                <a:solidFill>
                  <a:srgbClr val="FFFFFF"/>
                </a:solidFill>
                <a:latin typeface="Poppins" panose="00000500000000000000" pitchFamily="2" charset="0"/>
                <a:cs typeface="Poppins" panose="00000500000000000000" pitchFamily="2" charset="0"/>
              </a:rPr>
              <a:t> </a:t>
            </a:r>
            <a:r>
              <a:rPr sz="900" spc="-95" dirty="0">
                <a:solidFill>
                  <a:srgbClr val="FFFFFF"/>
                </a:solidFill>
                <a:latin typeface="Poppins" panose="00000500000000000000" pitchFamily="2" charset="0"/>
                <a:cs typeface="Poppins" panose="00000500000000000000" pitchFamily="2" charset="0"/>
              </a:rPr>
              <a:t>username</a:t>
            </a:r>
            <a:r>
              <a:rPr sz="900" spc="-40" dirty="0">
                <a:solidFill>
                  <a:srgbClr val="FFFFFF"/>
                </a:solidFill>
                <a:latin typeface="Poppins" panose="00000500000000000000" pitchFamily="2" charset="0"/>
                <a:cs typeface="Poppins" panose="00000500000000000000" pitchFamily="2" charset="0"/>
              </a:rPr>
              <a:t> </a:t>
            </a:r>
            <a:r>
              <a:rPr sz="900" spc="-65" dirty="0">
                <a:solidFill>
                  <a:srgbClr val="FFFFFF"/>
                </a:solidFill>
                <a:latin typeface="Poppins" panose="00000500000000000000" pitchFamily="2" charset="0"/>
                <a:cs typeface="Poppins" panose="00000500000000000000" pitchFamily="2" charset="0"/>
              </a:rPr>
              <a:t>and</a:t>
            </a:r>
            <a:r>
              <a:rPr sz="900" spc="-40" dirty="0">
                <a:solidFill>
                  <a:srgbClr val="FFFFFF"/>
                </a:solidFill>
                <a:latin typeface="Poppins" panose="00000500000000000000" pitchFamily="2" charset="0"/>
                <a:cs typeface="Poppins" panose="00000500000000000000" pitchFamily="2" charset="0"/>
              </a:rPr>
              <a:t> </a:t>
            </a:r>
            <a:r>
              <a:rPr sz="900" spc="-10" dirty="0">
                <a:solidFill>
                  <a:srgbClr val="FFFFFF"/>
                </a:solidFill>
                <a:latin typeface="Poppins" panose="00000500000000000000" pitchFamily="2" charset="0"/>
                <a:cs typeface="Poppins" panose="00000500000000000000" pitchFamily="2" charset="0"/>
              </a:rPr>
              <a:t>password.</a:t>
            </a:r>
            <a:endParaRPr sz="900" dirty="0">
              <a:latin typeface="Poppins" panose="00000500000000000000" pitchFamily="2" charset="0"/>
              <a:cs typeface="Poppins" panose="00000500000000000000" pitchFamily="2" charset="0"/>
            </a:endParaRPr>
          </a:p>
        </p:txBody>
      </p:sp>
      <p:sp>
        <p:nvSpPr>
          <p:cNvPr id="20" name="object 87">
            <a:extLst>
              <a:ext uri="{FF2B5EF4-FFF2-40B4-BE49-F238E27FC236}">
                <a16:creationId xmlns:a16="http://schemas.microsoft.com/office/drawing/2014/main" id="{333D0615-0206-7CF8-43D5-86FDF995FEDF}"/>
              </a:ext>
            </a:extLst>
          </p:cNvPr>
          <p:cNvSpPr txBox="1"/>
          <p:nvPr/>
        </p:nvSpPr>
        <p:spPr>
          <a:xfrm>
            <a:off x="8958632" y="1908703"/>
            <a:ext cx="2682026" cy="546816"/>
          </a:xfrm>
          <a:prstGeom prst="rect">
            <a:avLst/>
          </a:prstGeom>
        </p:spPr>
        <p:txBody>
          <a:bodyPr vert="horz" wrap="square" lIns="0" tIns="11430" rIns="0" bIns="0" rtlCol="0">
            <a:spAutoFit/>
          </a:bodyPr>
          <a:lstStyle/>
          <a:p>
            <a:pPr marL="12700" marR="5080">
              <a:lnSpc>
                <a:spcPct val="117900"/>
              </a:lnSpc>
              <a:spcBef>
                <a:spcPts val="90"/>
              </a:spcBef>
            </a:pPr>
            <a:r>
              <a:rPr sz="1000" dirty="0">
                <a:solidFill>
                  <a:srgbClr val="FFFFFF"/>
                </a:solidFill>
                <a:latin typeface="Poppins" panose="00000500000000000000" pitchFamily="2" charset="0"/>
                <a:cs typeface="Poppins" panose="00000500000000000000" pitchFamily="2" charset="0"/>
              </a:rPr>
              <a:t>It</a:t>
            </a:r>
            <a:r>
              <a:rPr sz="1000" spc="-70" dirty="0">
                <a:solidFill>
                  <a:srgbClr val="FFFFFF"/>
                </a:solidFill>
                <a:latin typeface="Poppins" panose="00000500000000000000" pitchFamily="2" charset="0"/>
                <a:cs typeface="Poppins" panose="00000500000000000000" pitchFamily="2" charset="0"/>
              </a:rPr>
              <a:t> </a:t>
            </a:r>
            <a:r>
              <a:rPr sz="1000" spc="-80" dirty="0">
                <a:solidFill>
                  <a:srgbClr val="FFFFFF"/>
                </a:solidFill>
                <a:latin typeface="Poppins" panose="00000500000000000000" pitchFamily="2" charset="0"/>
                <a:cs typeface="Poppins" panose="00000500000000000000" pitchFamily="2" charset="0"/>
              </a:rPr>
              <a:t>only</a:t>
            </a:r>
            <a:r>
              <a:rPr sz="1000" spc="-65" dirty="0">
                <a:solidFill>
                  <a:srgbClr val="FFFFFF"/>
                </a:solidFill>
                <a:latin typeface="Poppins" panose="00000500000000000000" pitchFamily="2" charset="0"/>
                <a:cs typeface="Poppins" panose="00000500000000000000" pitchFamily="2" charset="0"/>
              </a:rPr>
              <a:t> </a:t>
            </a:r>
            <a:r>
              <a:rPr sz="1000" spc="-100" dirty="0">
                <a:solidFill>
                  <a:srgbClr val="FFFFFF"/>
                </a:solidFill>
                <a:latin typeface="Poppins" panose="00000500000000000000" pitchFamily="2" charset="0"/>
                <a:cs typeface="Poppins" panose="00000500000000000000" pitchFamily="2" charset="0"/>
              </a:rPr>
              <a:t>asks</a:t>
            </a:r>
            <a:r>
              <a:rPr sz="1000" spc="-70" dirty="0">
                <a:solidFill>
                  <a:srgbClr val="FFFFFF"/>
                </a:solidFill>
                <a:latin typeface="Poppins" panose="00000500000000000000" pitchFamily="2" charset="0"/>
                <a:cs typeface="Poppins" panose="00000500000000000000" pitchFamily="2" charset="0"/>
              </a:rPr>
              <a:t> </a:t>
            </a:r>
            <a:r>
              <a:rPr sz="1000" spc="-55" dirty="0">
                <a:solidFill>
                  <a:srgbClr val="FFFFFF"/>
                </a:solidFill>
                <a:latin typeface="Poppins" panose="00000500000000000000" pitchFamily="2" charset="0"/>
                <a:cs typeface="Poppins" panose="00000500000000000000" pitchFamily="2" charset="0"/>
              </a:rPr>
              <a:t>for</a:t>
            </a:r>
            <a:r>
              <a:rPr sz="1000" spc="-65" dirty="0">
                <a:solidFill>
                  <a:srgbClr val="FFFFFF"/>
                </a:solidFill>
                <a:latin typeface="Poppins" panose="00000500000000000000" pitchFamily="2" charset="0"/>
                <a:cs typeface="Poppins" panose="00000500000000000000" pitchFamily="2" charset="0"/>
              </a:rPr>
              <a:t> </a:t>
            </a:r>
            <a:r>
              <a:rPr sz="1000" spc="-60" dirty="0">
                <a:solidFill>
                  <a:srgbClr val="FFFFFF"/>
                </a:solidFill>
                <a:latin typeface="Poppins" panose="00000500000000000000" pitchFamily="2" charset="0"/>
                <a:cs typeface="Poppins" panose="00000500000000000000" pitchFamily="2" charset="0"/>
              </a:rPr>
              <a:t>a</a:t>
            </a:r>
            <a:r>
              <a:rPr sz="1000" spc="-70" dirty="0">
                <a:solidFill>
                  <a:srgbClr val="FFFFFF"/>
                </a:solidFill>
                <a:latin typeface="Poppins" panose="00000500000000000000" pitchFamily="2" charset="0"/>
                <a:cs typeface="Poppins" panose="00000500000000000000" pitchFamily="2" charset="0"/>
              </a:rPr>
              <a:t> </a:t>
            </a:r>
            <a:r>
              <a:rPr sz="1000" spc="-60" dirty="0">
                <a:solidFill>
                  <a:srgbClr val="FFFFFF"/>
                </a:solidFill>
                <a:latin typeface="Poppins" panose="00000500000000000000" pitchFamily="2" charset="0"/>
                <a:cs typeface="Poppins" panose="00000500000000000000" pitchFamily="2" charset="0"/>
              </a:rPr>
              <a:t>log-</a:t>
            </a:r>
            <a:r>
              <a:rPr sz="1000" spc="-50" dirty="0">
                <a:solidFill>
                  <a:srgbClr val="FFFFFF"/>
                </a:solidFill>
                <a:latin typeface="Poppins" panose="00000500000000000000" pitchFamily="2" charset="0"/>
                <a:cs typeface="Poppins" panose="00000500000000000000" pitchFamily="2" charset="0"/>
              </a:rPr>
              <a:t>in</a:t>
            </a:r>
            <a:r>
              <a:rPr sz="1000" spc="-65" dirty="0">
                <a:solidFill>
                  <a:srgbClr val="FFFFFF"/>
                </a:solidFill>
                <a:latin typeface="Poppins" panose="00000500000000000000" pitchFamily="2" charset="0"/>
                <a:cs typeface="Poppins" panose="00000500000000000000" pitchFamily="2" charset="0"/>
              </a:rPr>
              <a:t> </a:t>
            </a:r>
            <a:r>
              <a:rPr sz="1000" spc="-55" dirty="0">
                <a:solidFill>
                  <a:srgbClr val="FFFFFF"/>
                </a:solidFill>
                <a:latin typeface="Poppins" panose="00000500000000000000" pitchFamily="2" charset="0"/>
                <a:cs typeface="Poppins" panose="00000500000000000000" pitchFamily="2" charset="0"/>
              </a:rPr>
              <a:t>pin</a:t>
            </a:r>
            <a:r>
              <a:rPr sz="1000" spc="-65" dirty="0">
                <a:solidFill>
                  <a:srgbClr val="FFFFFF"/>
                </a:solidFill>
                <a:latin typeface="Poppins" panose="00000500000000000000" pitchFamily="2" charset="0"/>
                <a:cs typeface="Poppins" panose="00000500000000000000" pitchFamily="2" charset="0"/>
              </a:rPr>
              <a:t> </a:t>
            </a:r>
            <a:r>
              <a:rPr sz="1000" spc="-25" dirty="0">
                <a:solidFill>
                  <a:srgbClr val="FFFFFF"/>
                </a:solidFill>
                <a:latin typeface="Poppins" panose="00000500000000000000" pitchFamily="2" charset="0"/>
                <a:cs typeface="Poppins" panose="00000500000000000000" pitchFamily="2" charset="0"/>
              </a:rPr>
              <a:t>or</a:t>
            </a:r>
            <a:r>
              <a:rPr sz="1000" spc="-70" dirty="0">
                <a:solidFill>
                  <a:srgbClr val="FFFFFF"/>
                </a:solidFill>
                <a:latin typeface="Poppins" panose="00000500000000000000" pitchFamily="2" charset="0"/>
                <a:cs typeface="Poppins" panose="00000500000000000000" pitchFamily="2" charset="0"/>
              </a:rPr>
              <a:t> </a:t>
            </a:r>
            <a:r>
              <a:rPr sz="1000" spc="-55" dirty="0">
                <a:solidFill>
                  <a:srgbClr val="FFFFFF"/>
                </a:solidFill>
                <a:latin typeface="Poppins" panose="00000500000000000000" pitchFamily="2" charset="0"/>
                <a:cs typeface="Poppins" panose="00000500000000000000" pitchFamily="2" charset="0"/>
              </a:rPr>
              <a:t>for</a:t>
            </a:r>
            <a:r>
              <a:rPr sz="1000" spc="-65" dirty="0">
                <a:solidFill>
                  <a:srgbClr val="FFFFFF"/>
                </a:solidFill>
                <a:latin typeface="Poppins" panose="00000500000000000000" pitchFamily="2" charset="0"/>
                <a:cs typeface="Poppins" panose="00000500000000000000" pitchFamily="2" charset="0"/>
              </a:rPr>
              <a:t> </a:t>
            </a:r>
            <a:r>
              <a:rPr sz="1000" spc="-40" dirty="0">
                <a:solidFill>
                  <a:srgbClr val="FFFFFF"/>
                </a:solidFill>
                <a:latin typeface="Poppins" panose="00000500000000000000" pitchFamily="2" charset="0"/>
                <a:cs typeface="Poppins" panose="00000500000000000000" pitchFamily="2" charset="0"/>
              </a:rPr>
              <a:t>fingerprint. </a:t>
            </a:r>
            <a:r>
              <a:rPr sz="1000" spc="-90" dirty="0">
                <a:solidFill>
                  <a:srgbClr val="FFFFFF"/>
                </a:solidFill>
                <a:latin typeface="Poppins" panose="00000500000000000000" pitchFamily="2" charset="0"/>
                <a:cs typeface="Poppins" panose="00000500000000000000" pitchFamily="2" charset="0"/>
              </a:rPr>
              <a:t>If</a:t>
            </a:r>
            <a:r>
              <a:rPr sz="1000" spc="-60" dirty="0">
                <a:solidFill>
                  <a:srgbClr val="FFFFFF"/>
                </a:solidFill>
                <a:latin typeface="Poppins" panose="00000500000000000000" pitchFamily="2" charset="0"/>
                <a:cs typeface="Poppins" panose="00000500000000000000" pitchFamily="2" charset="0"/>
              </a:rPr>
              <a:t> </a:t>
            </a:r>
            <a:r>
              <a:rPr sz="1000" spc="-75" dirty="0">
                <a:solidFill>
                  <a:srgbClr val="FFFFFF"/>
                </a:solidFill>
                <a:latin typeface="Poppins" panose="00000500000000000000" pitchFamily="2" charset="0"/>
                <a:cs typeface="Poppins" panose="00000500000000000000" pitchFamily="2" charset="0"/>
              </a:rPr>
              <a:t>no</a:t>
            </a:r>
            <a:r>
              <a:rPr sz="1000" spc="-60" dirty="0">
                <a:solidFill>
                  <a:srgbClr val="FFFFFF"/>
                </a:solidFill>
                <a:latin typeface="Poppins" panose="00000500000000000000" pitchFamily="2" charset="0"/>
                <a:cs typeface="Poppins" panose="00000500000000000000" pitchFamily="2" charset="0"/>
              </a:rPr>
              <a:t> </a:t>
            </a:r>
            <a:r>
              <a:rPr sz="1000" spc="-55" dirty="0">
                <a:solidFill>
                  <a:srgbClr val="FFFFFF"/>
                </a:solidFill>
                <a:latin typeface="Poppins" panose="00000500000000000000" pitchFamily="2" charset="0"/>
                <a:cs typeface="Poppins" panose="00000500000000000000" pitchFamily="2" charset="0"/>
              </a:rPr>
              <a:t>action</a:t>
            </a:r>
            <a:r>
              <a:rPr sz="1000" spc="-60" dirty="0">
                <a:solidFill>
                  <a:srgbClr val="FFFFFF"/>
                </a:solidFill>
                <a:latin typeface="Poppins" panose="00000500000000000000" pitchFamily="2" charset="0"/>
                <a:cs typeface="Poppins" panose="00000500000000000000" pitchFamily="2" charset="0"/>
              </a:rPr>
              <a:t> </a:t>
            </a:r>
            <a:r>
              <a:rPr sz="1000" spc="-80" dirty="0">
                <a:solidFill>
                  <a:srgbClr val="FFFFFF"/>
                </a:solidFill>
                <a:latin typeface="Poppins" panose="00000500000000000000" pitchFamily="2" charset="0"/>
                <a:cs typeface="Poppins" panose="00000500000000000000" pitchFamily="2" charset="0"/>
              </a:rPr>
              <a:t>is</a:t>
            </a:r>
            <a:r>
              <a:rPr sz="1000" spc="-60" dirty="0">
                <a:solidFill>
                  <a:srgbClr val="FFFFFF"/>
                </a:solidFill>
                <a:latin typeface="Poppins" panose="00000500000000000000" pitchFamily="2" charset="0"/>
                <a:cs typeface="Poppins" panose="00000500000000000000" pitchFamily="2" charset="0"/>
              </a:rPr>
              <a:t> taken </a:t>
            </a:r>
            <a:r>
              <a:rPr sz="1000" spc="-50" dirty="0">
                <a:solidFill>
                  <a:srgbClr val="FFFFFF"/>
                </a:solidFill>
                <a:latin typeface="Poppins" panose="00000500000000000000" pitchFamily="2" charset="0"/>
                <a:cs typeface="Poppins" panose="00000500000000000000" pitchFamily="2" charset="0"/>
              </a:rPr>
              <a:t>after</a:t>
            </a:r>
            <a:r>
              <a:rPr sz="1000" spc="-55" dirty="0">
                <a:solidFill>
                  <a:srgbClr val="FFFFFF"/>
                </a:solidFill>
                <a:latin typeface="Poppins" panose="00000500000000000000" pitchFamily="2" charset="0"/>
                <a:cs typeface="Poppins" panose="00000500000000000000" pitchFamily="2" charset="0"/>
              </a:rPr>
              <a:t> </a:t>
            </a:r>
            <a:r>
              <a:rPr sz="1000" spc="-60" dirty="0">
                <a:solidFill>
                  <a:srgbClr val="FFFFFF"/>
                </a:solidFill>
                <a:latin typeface="Poppins" panose="00000500000000000000" pitchFamily="2" charset="0"/>
                <a:cs typeface="Poppins" panose="00000500000000000000" pitchFamily="2" charset="0"/>
              </a:rPr>
              <a:t>logging </a:t>
            </a:r>
            <a:r>
              <a:rPr sz="1000" spc="-50" dirty="0">
                <a:solidFill>
                  <a:srgbClr val="FFFFFF"/>
                </a:solidFill>
                <a:latin typeface="Poppins" panose="00000500000000000000" pitchFamily="2" charset="0"/>
                <a:cs typeface="Poppins" panose="00000500000000000000" pitchFamily="2" charset="0"/>
              </a:rPr>
              <a:t>in</a:t>
            </a:r>
            <a:r>
              <a:rPr sz="1000" spc="-60" dirty="0">
                <a:solidFill>
                  <a:srgbClr val="FFFFFF"/>
                </a:solidFill>
                <a:latin typeface="Poppins" panose="00000500000000000000" pitchFamily="2" charset="0"/>
                <a:cs typeface="Poppins" panose="00000500000000000000" pitchFamily="2" charset="0"/>
              </a:rPr>
              <a:t> </a:t>
            </a:r>
            <a:r>
              <a:rPr sz="1000" spc="-50" dirty="0">
                <a:solidFill>
                  <a:srgbClr val="FFFFFF"/>
                </a:solidFill>
                <a:latin typeface="Poppins" panose="00000500000000000000" pitchFamily="2" charset="0"/>
                <a:cs typeface="Poppins" panose="00000500000000000000" pitchFamily="2" charset="0"/>
              </a:rPr>
              <a:t>the</a:t>
            </a:r>
            <a:r>
              <a:rPr sz="1000" spc="-60" dirty="0">
                <a:solidFill>
                  <a:srgbClr val="FFFFFF"/>
                </a:solidFill>
                <a:latin typeface="Poppins" panose="00000500000000000000" pitchFamily="2" charset="0"/>
                <a:cs typeface="Poppins" panose="00000500000000000000" pitchFamily="2" charset="0"/>
              </a:rPr>
              <a:t> </a:t>
            </a:r>
            <a:r>
              <a:rPr lang="en-IN" sz="1000" spc="-25" dirty="0">
                <a:solidFill>
                  <a:srgbClr val="FFFFFF"/>
                </a:solidFill>
                <a:latin typeface="Poppins" panose="00000500000000000000" pitchFamily="2" charset="0"/>
                <a:cs typeface="Poppins" panose="00000500000000000000" pitchFamily="2" charset="0"/>
              </a:rPr>
              <a:t>app,</a:t>
            </a:r>
            <a:r>
              <a:rPr sz="1000" spc="500" dirty="0">
                <a:solidFill>
                  <a:srgbClr val="FFFFFF"/>
                </a:solidFill>
                <a:latin typeface="Poppins" panose="00000500000000000000" pitchFamily="2" charset="0"/>
                <a:cs typeface="Poppins" panose="00000500000000000000" pitchFamily="2" charset="0"/>
              </a:rPr>
              <a:t> </a:t>
            </a:r>
            <a:r>
              <a:rPr sz="1000" dirty="0">
                <a:solidFill>
                  <a:srgbClr val="FFFFFF"/>
                </a:solidFill>
                <a:latin typeface="Poppins" panose="00000500000000000000" pitchFamily="2" charset="0"/>
                <a:cs typeface="Poppins" panose="00000500000000000000" pitchFamily="2" charset="0"/>
              </a:rPr>
              <a:t>it</a:t>
            </a:r>
            <a:r>
              <a:rPr sz="1000" spc="-60" dirty="0">
                <a:solidFill>
                  <a:srgbClr val="FFFFFF"/>
                </a:solidFill>
                <a:latin typeface="Poppins" panose="00000500000000000000" pitchFamily="2" charset="0"/>
                <a:cs typeface="Poppins" panose="00000500000000000000" pitchFamily="2" charset="0"/>
              </a:rPr>
              <a:t> </a:t>
            </a:r>
            <a:r>
              <a:rPr sz="1000" spc="-85" dirty="0">
                <a:solidFill>
                  <a:srgbClr val="FFFFFF"/>
                </a:solidFill>
                <a:latin typeface="Poppins" panose="00000500000000000000" pitchFamily="2" charset="0"/>
                <a:cs typeface="Poppins" panose="00000500000000000000" pitchFamily="2" charset="0"/>
              </a:rPr>
              <a:t>times</a:t>
            </a:r>
            <a:r>
              <a:rPr sz="1000" spc="-60" dirty="0">
                <a:solidFill>
                  <a:srgbClr val="FFFFFF"/>
                </a:solidFill>
                <a:latin typeface="Poppins" panose="00000500000000000000" pitchFamily="2" charset="0"/>
                <a:cs typeface="Poppins" panose="00000500000000000000" pitchFamily="2" charset="0"/>
              </a:rPr>
              <a:t> </a:t>
            </a:r>
            <a:r>
              <a:rPr sz="1000" spc="-30" dirty="0">
                <a:solidFill>
                  <a:srgbClr val="FFFFFF"/>
                </a:solidFill>
                <a:latin typeface="Poppins" panose="00000500000000000000" pitchFamily="2" charset="0"/>
                <a:cs typeface="Poppins" panose="00000500000000000000" pitchFamily="2" charset="0"/>
              </a:rPr>
              <a:t>out</a:t>
            </a:r>
            <a:r>
              <a:rPr sz="1000" spc="-60" dirty="0">
                <a:solidFill>
                  <a:srgbClr val="FFFFFF"/>
                </a:solidFill>
                <a:latin typeface="Poppins" panose="00000500000000000000" pitchFamily="2" charset="0"/>
                <a:cs typeface="Poppins" panose="00000500000000000000" pitchFamily="2" charset="0"/>
              </a:rPr>
              <a:t> </a:t>
            </a:r>
            <a:r>
              <a:rPr sz="1000" spc="-50" dirty="0">
                <a:solidFill>
                  <a:srgbClr val="FFFFFF"/>
                </a:solidFill>
                <a:latin typeface="Poppins" panose="00000500000000000000" pitchFamily="2" charset="0"/>
                <a:cs typeface="Poppins" panose="00000500000000000000" pitchFamily="2" charset="0"/>
              </a:rPr>
              <a:t>after</a:t>
            </a:r>
            <a:r>
              <a:rPr sz="1000" spc="-60" dirty="0">
                <a:solidFill>
                  <a:srgbClr val="FFFFFF"/>
                </a:solidFill>
                <a:latin typeface="Poppins" panose="00000500000000000000" pitchFamily="2" charset="0"/>
                <a:cs typeface="Poppins" panose="00000500000000000000" pitchFamily="2" charset="0"/>
              </a:rPr>
              <a:t> </a:t>
            </a:r>
            <a:r>
              <a:rPr sz="1000" spc="-130" dirty="0">
                <a:solidFill>
                  <a:srgbClr val="FFFFFF"/>
                </a:solidFill>
                <a:latin typeface="Poppins" panose="00000500000000000000" pitchFamily="2" charset="0"/>
                <a:cs typeface="Poppins" panose="00000500000000000000" pitchFamily="2" charset="0"/>
              </a:rPr>
              <a:t>some</a:t>
            </a:r>
            <a:r>
              <a:rPr sz="1000" spc="-60" dirty="0">
                <a:solidFill>
                  <a:srgbClr val="FFFFFF"/>
                </a:solidFill>
                <a:latin typeface="Poppins" panose="00000500000000000000" pitchFamily="2" charset="0"/>
                <a:cs typeface="Poppins" panose="00000500000000000000" pitchFamily="2" charset="0"/>
              </a:rPr>
              <a:t> </a:t>
            </a:r>
            <a:r>
              <a:rPr sz="1000" spc="-20" dirty="0">
                <a:solidFill>
                  <a:srgbClr val="FFFFFF"/>
                </a:solidFill>
                <a:latin typeface="Poppins" panose="00000500000000000000" pitchFamily="2" charset="0"/>
                <a:cs typeface="Poppins" panose="00000500000000000000" pitchFamily="2" charset="0"/>
              </a:rPr>
              <a:t>time.</a:t>
            </a:r>
            <a:endParaRPr sz="1000" dirty="0">
              <a:latin typeface="Poppins" panose="00000500000000000000" pitchFamily="2" charset="0"/>
              <a:cs typeface="Poppins" panose="00000500000000000000" pitchFamily="2" charset="0"/>
            </a:endParaRPr>
          </a:p>
        </p:txBody>
      </p:sp>
      <p:sp>
        <p:nvSpPr>
          <p:cNvPr id="21" name="object 88">
            <a:extLst>
              <a:ext uri="{FF2B5EF4-FFF2-40B4-BE49-F238E27FC236}">
                <a16:creationId xmlns:a16="http://schemas.microsoft.com/office/drawing/2014/main" id="{F9D7674F-A92D-23EA-78EE-FCA0BEDFBE70}"/>
              </a:ext>
            </a:extLst>
          </p:cNvPr>
          <p:cNvSpPr txBox="1"/>
          <p:nvPr/>
        </p:nvSpPr>
        <p:spPr>
          <a:xfrm>
            <a:off x="2016216" y="2683128"/>
            <a:ext cx="1793059" cy="649537"/>
          </a:xfrm>
          <a:prstGeom prst="rect">
            <a:avLst/>
          </a:prstGeom>
        </p:spPr>
        <p:txBody>
          <a:bodyPr vert="horz" wrap="square" lIns="0" tIns="12065" rIns="0" bIns="0" rtlCol="0">
            <a:spAutoFit/>
          </a:bodyPr>
          <a:lstStyle/>
          <a:p>
            <a:pPr marL="12700" marR="5080">
              <a:lnSpc>
                <a:spcPct val="116599"/>
              </a:lnSpc>
              <a:spcBef>
                <a:spcPts val="95"/>
              </a:spcBef>
            </a:pPr>
            <a:r>
              <a:rPr sz="1200" spc="-50" dirty="0">
                <a:solidFill>
                  <a:srgbClr val="FFFFFF"/>
                </a:solidFill>
                <a:latin typeface="Poppins" panose="00000500000000000000" pitchFamily="2" charset="0"/>
                <a:cs typeface="Poppins" panose="00000500000000000000" pitchFamily="2" charset="0"/>
              </a:rPr>
              <a:t>It's</a:t>
            </a:r>
            <a:r>
              <a:rPr sz="1200" spc="-80" dirty="0">
                <a:solidFill>
                  <a:srgbClr val="FFFFFF"/>
                </a:solidFill>
                <a:latin typeface="Poppins" panose="00000500000000000000" pitchFamily="2" charset="0"/>
                <a:cs typeface="Poppins" panose="00000500000000000000" pitchFamily="2" charset="0"/>
              </a:rPr>
              <a:t> </a:t>
            </a:r>
            <a:r>
              <a:rPr sz="1200" spc="-120" dirty="0">
                <a:solidFill>
                  <a:srgbClr val="FFFFFF"/>
                </a:solidFill>
                <a:latin typeface="Poppins" panose="00000500000000000000" pitchFamily="2" charset="0"/>
                <a:cs typeface="Poppins" panose="00000500000000000000" pitchFamily="2" charset="0"/>
              </a:rPr>
              <a:t>very</a:t>
            </a:r>
            <a:r>
              <a:rPr sz="1200" spc="-75" dirty="0">
                <a:solidFill>
                  <a:srgbClr val="FFFFFF"/>
                </a:solidFill>
                <a:latin typeface="Poppins" panose="00000500000000000000" pitchFamily="2" charset="0"/>
                <a:cs typeface="Poppins" panose="00000500000000000000" pitchFamily="2" charset="0"/>
              </a:rPr>
              <a:t> </a:t>
            </a:r>
            <a:r>
              <a:rPr sz="1200" spc="-140" dirty="0">
                <a:solidFill>
                  <a:srgbClr val="FFFFFF"/>
                </a:solidFill>
                <a:latin typeface="Poppins" panose="00000500000000000000" pitchFamily="2" charset="0"/>
                <a:cs typeface="Poppins" panose="00000500000000000000" pitchFamily="2" charset="0"/>
              </a:rPr>
              <a:t>easy</a:t>
            </a:r>
            <a:r>
              <a:rPr sz="1200" spc="-75" dirty="0">
                <a:solidFill>
                  <a:srgbClr val="FFFFFF"/>
                </a:solidFill>
                <a:latin typeface="Poppins" panose="00000500000000000000" pitchFamily="2" charset="0"/>
                <a:cs typeface="Poppins" panose="00000500000000000000" pitchFamily="2" charset="0"/>
              </a:rPr>
              <a:t> </a:t>
            </a:r>
            <a:r>
              <a:rPr sz="1200" spc="-25" dirty="0">
                <a:solidFill>
                  <a:srgbClr val="FFFFFF"/>
                </a:solidFill>
                <a:latin typeface="Poppins" panose="00000500000000000000" pitchFamily="2" charset="0"/>
                <a:cs typeface="Poppins" panose="00000500000000000000" pitchFamily="2" charset="0"/>
              </a:rPr>
              <a:t>to</a:t>
            </a:r>
            <a:r>
              <a:rPr sz="1200" spc="-75" dirty="0">
                <a:solidFill>
                  <a:srgbClr val="FFFFFF"/>
                </a:solidFill>
                <a:latin typeface="Poppins" panose="00000500000000000000" pitchFamily="2" charset="0"/>
                <a:cs typeface="Poppins" panose="00000500000000000000" pitchFamily="2" charset="0"/>
              </a:rPr>
              <a:t> </a:t>
            </a:r>
            <a:r>
              <a:rPr sz="1200" spc="-110" dirty="0">
                <a:solidFill>
                  <a:srgbClr val="FFFFFF"/>
                </a:solidFill>
                <a:latin typeface="Poppins" panose="00000500000000000000" pitchFamily="2" charset="0"/>
                <a:cs typeface="Poppins" panose="00000500000000000000" pitchFamily="2" charset="0"/>
              </a:rPr>
              <a:t>change</a:t>
            </a:r>
            <a:r>
              <a:rPr sz="1200" spc="-80" dirty="0">
                <a:solidFill>
                  <a:srgbClr val="FFFFFF"/>
                </a:solidFill>
                <a:latin typeface="Poppins" panose="00000500000000000000" pitchFamily="2" charset="0"/>
                <a:cs typeface="Poppins" panose="00000500000000000000" pitchFamily="2" charset="0"/>
              </a:rPr>
              <a:t> </a:t>
            </a:r>
            <a:r>
              <a:rPr sz="1200" spc="-65" dirty="0">
                <a:solidFill>
                  <a:srgbClr val="FFFFFF"/>
                </a:solidFill>
                <a:latin typeface="Poppins" panose="00000500000000000000" pitchFamily="2" charset="0"/>
                <a:cs typeface="Poppins" panose="00000500000000000000" pitchFamily="2" charset="0"/>
              </a:rPr>
              <a:t>your </a:t>
            </a:r>
            <a:r>
              <a:rPr sz="1200" spc="-75" dirty="0">
                <a:solidFill>
                  <a:srgbClr val="FFFFFF"/>
                </a:solidFill>
                <a:latin typeface="Poppins" panose="00000500000000000000" pitchFamily="2" charset="0"/>
                <a:cs typeface="Poppins" panose="00000500000000000000" pitchFamily="2" charset="0"/>
              </a:rPr>
              <a:t>log-</a:t>
            </a:r>
            <a:r>
              <a:rPr sz="1200" spc="-70" dirty="0">
                <a:solidFill>
                  <a:srgbClr val="FFFFFF"/>
                </a:solidFill>
                <a:latin typeface="Poppins" panose="00000500000000000000" pitchFamily="2" charset="0"/>
                <a:cs typeface="Poppins" panose="00000500000000000000" pitchFamily="2" charset="0"/>
              </a:rPr>
              <a:t>in </a:t>
            </a:r>
            <a:r>
              <a:rPr sz="1200" spc="-110" dirty="0">
                <a:solidFill>
                  <a:srgbClr val="FFFFFF"/>
                </a:solidFill>
                <a:latin typeface="Poppins" panose="00000500000000000000" pitchFamily="2" charset="0"/>
                <a:cs typeface="Poppins" panose="00000500000000000000" pitchFamily="2" charset="0"/>
              </a:rPr>
              <a:t>MPIN</a:t>
            </a:r>
            <a:r>
              <a:rPr sz="1200" spc="-70" dirty="0">
                <a:solidFill>
                  <a:srgbClr val="FFFFFF"/>
                </a:solidFill>
                <a:latin typeface="Poppins" panose="00000500000000000000" pitchFamily="2" charset="0"/>
                <a:cs typeface="Poppins" panose="00000500000000000000" pitchFamily="2" charset="0"/>
              </a:rPr>
              <a:t> in</a:t>
            </a:r>
            <a:r>
              <a:rPr sz="1200" spc="-65" dirty="0">
                <a:solidFill>
                  <a:srgbClr val="FFFFFF"/>
                </a:solidFill>
                <a:latin typeface="Poppins" panose="00000500000000000000" pitchFamily="2" charset="0"/>
                <a:cs typeface="Poppins" panose="00000500000000000000" pitchFamily="2" charset="0"/>
              </a:rPr>
              <a:t> </a:t>
            </a:r>
            <a:r>
              <a:rPr sz="1200" spc="-140" dirty="0">
                <a:solidFill>
                  <a:srgbClr val="FFFFFF"/>
                </a:solidFill>
                <a:latin typeface="Poppins" panose="00000500000000000000" pitchFamily="2" charset="0"/>
                <a:cs typeface="Poppins" panose="00000500000000000000" pitchFamily="2" charset="0"/>
              </a:rPr>
              <a:t>case</a:t>
            </a:r>
            <a:r>
              <a:rPr sz="1200" spc="-70" dirty="0">
                <a:solidFill>
                  <a:srgbClr val="FFFFFF"/>
                </a:solidFill>
                <a:latin typeface="Poppins" panose="00000500000000000000" pitchFamily="2" charset="0"/>
                <a:cs typeface="Poppins" panose="00000500000000000000" pitchFamily="2" charset="0"/>
              </a:rPr>
              <a:t> </a:t>
            </a:r>
            <a:r>
              <a:rPr sz="1200" spc="-25" dirty="0">
                <a:solidFill>
                  <a:srgbClr val="FFFFFF"/>
                </a:solidFill>
                <a:latin typeface="Poppins" panose="00000500000000000000" pitchFamily="2" charset="0"/>
                <a:cs typeface="Poppins" panose="00000500000000000000" pitchFamily="2" charset="0"/>
              </a:rPr>
              <a:t>you </a:t>
            </a:r>
            <a:r>
              <a:rPr sz="1200" spc="-75" dirty="0">
                <a:solidFill>
                  <a:srgbClr val="FFFFFF"/>
                </a:solidFill>
                <a:latin typeface="Poppins" panose="00000500000000000000" pitchFamily="2" charset="0"/>
                <a:cs typeface="Poppins" panose="00000500000000000000" pitchFamily="2" charset="0"/>
              </a:rPr>
              <a:t>forget</a:t>
            </a:r>
            <a:r>
              <a:rPr sz="1200" spc="-45" dirty="0">
                <a:solidFill>
                  <a:srgbClr val="FFFFFF"/>
                </a:solidFill>
                <a:latin typeface="Poppins" panose="00000500000000000000" pitchFamily="2" charset="0"/>
                <a:cs typeface="Poppins" panose="00000500000000000000" pitchFamily="2" charset="0"/>
              </a:rPr>
              <a:t> </a:t>
            </a:r>
            <a:r>
              <a:rPr sz="1200" spc="-25" dirty="0">
                <a:solidFill>
                  <a:srgbClr val="FFFFFF"/>
                </a:solidFill>
                <a:latin typeface="Poppins" panose="00000500000000000000" pitchFamily="2" charset="0"/>
                <a:cs typeface="Poppins" panose="00000500000000000000" pitchFamily="2" charset="0"/>
              </a:rPr>
              <a:t>it.</a:t>
            </a:r>
            <a:endParaRPr sz="1200" dirty="0">
              <a:latin typeface="Poppins" panose="00000500000000000000" pitchFamily="2" charset="0"/>
              <a:cs typeface="Poppins" panose="00000500000000000000" pitchFamily="2" charset="0"/>
            </a:endParaRPr>
          </a:p>
        </p:txBody>
      </p:sp>
      <p:sp>
        <p:nvSpPr>
          <p:cNvPr id="22" name="object 89">
            <a:extLst>
              <a:ext uri="{FF2B5EF4-FFF2-40B4-BE49-F238E27FC236}">
                <a16:creationId xmlns:a16="http://schemas.microsoft.com/office/drawing/2014/main" id="{F527712C-5DED-3138-72A8-5EAF29B04EDD}"/>
              </a:ext>
            </a:extLst>
          </p:cNvPr>
          <p:cNvSpPr txBox="1"/>
          <p:nvPr/>
        </p:nvSpPr>
        <p:spPr>
          <a:xfrm>
            <a:off x="4096717" y="2892098"/>
            <a:ext cx="1891086" cy="201978"/>
          </a:xfrm>
          <a:prstGeom prst="rect">
            <a:avLst/>
          </a:prstGeom>
        </p:spPr>
        <p:txBody>
          <a:bodyPr vert="horz" wrap="square" lIns="0" tIns="17145" rIns="0" bIns="0" rtlCol="0">
            <a:spAutoFit/>
          </a:bodyPr>
          <a:lstStyle/>
          <a:p>
            <a:pPr marL="12700">
              <a:lnSpc>
                <a:spcPct val="100000"/>
              </a:lnSpc>
              <a:spcBef>
                <a:spcPts val="135"/>
              </a:spcBef>
            </a:pPr>
            <a:r>
              <a:rPr sz="1200" spc="-105" dirty="0">
                <a:solidFill>
                  <a:srgbClr val="FFFFFF"/>
                </a:solidFill>
                <a:latin typeface="Poppins" panose="00000500000000000000" pitchFamily="2" charset="0"/>
                <a:cs typeface="Poppins" panose="00000500000000000000" pitchFamily="2" charset="0"/>
              </a:rPr>
              <a:t>Reseting</a:t>
            </a:r>
            <a:r>
              <a:rPr sz="1200" spc="-60" dirty="0">
                <a:solidFill>
                  <a:srgbClr val="FFFFFF"/>
                </a:solidFill>
                <a:latin typeface="Poppins" panose="00000500000000000000" pitchFamily="2" charset="0"/>
                <a:cs typeface="Poppins" panose="00000500000000000000" pitchFamily="2" charset="0"/>
              </a:rPr>
              <a:t> </a:t>
            </a:r>
            <a:r>
              <a:rPr sz="1200" spc="-114" dirty="0">
                <a:solidFill>
                  <a:srgbClr val="FFFFFF"/>
                </a:solidFill>
                <a:latin typeface="Poppins" panose="00000500000000000000" pitchFamily="2" charset="0"/>
                <a:cs typeface="Poppins" panose="00000500000000000000" pitchFamily="2" charset="0"/>
              </a:rPr>
              <a:t>password</a:t>
            </a:r>
            <a:r>
              <a:rPr sz="1200" spc="-60" dirty="0">
                <a:solidFill>
                  <a:srgbClr val="FFFFFF"/>
                </a:solidFill>
                <a:latin typeface="Poppins" panose="00000500000000000000" pitchFamily="2" charset="0"/>
                <a:cs typeface="Poppins" panose="00000500000000000000" pitchFamily="2" charset="0"/>
              </a:rPr>
              <a:t> </a:t>
            </a:r>
            <a:r>
              <a:rPr sz="1200" spc="-110" dirty="0">
                <a:solidFill>
                  <a:srgbClr val="FFFFFF"/>
                </a:solidFill>
                <a:latin typeface="Poppins" panose="00000500000000000000" pitchFamily="2" charset="0"/>
                <a:cs typeface="Poppins" panose="00000500000000000000" pitchFamily="2" charset="0"/>
              </a:rPr>
              <a:t>is</a:t>
            </a:r>
            <a:r>
              <a:rPr sz="1200" spc="-55" dirty="0">
                <a:solidFill>
                  <a:srgbClr val="FFFFFF"/>
                </a:solidFill>
                <a:latin typeface="Poppins" panose="00000500000000000000" pitchFamily="2" charset="0"/>
                <a:cs typeface="Poppins" panose="00000500000000000000" pitchFamily="2" charset="0"/>
              </a:rPr>
              <a:t> </a:t>
            </a:r>
            <a:r>
              <a:rPr sz="1200" spc="-90" dirty="0">
                <a:solidFill>
                  <a:srgbClr val="FFFFFF"/>
                </a:solidFill>
                <a:latin typeface="Poppins" panose="00000500000000000000" pitchFamily="2" charset="0"/>
                <a:cs typeface="Poppins" panose="00000500000000000000" pitchFamily="2" charset="0"/>
              </a:rPr>
              <a:t>easy.</a:t>
            </a:r>
            <a:endParaRPr sz="1200" dirty="0">
              <a:latin typeface="Poppins" panose="00000500000000000000" pitchFamily="2" charset="0"/>
              <a:cs typeface="Poppins" panose="00000500000000000000" pitchFamily="2" charset="0"/>
            </a:endParaRPr>
          </a:p>
        </p:txBody>
      </p:sp>
      <p:sp>
        <p:nvSpPr>
          <p:cNvPr id="23" name="object 90">
            <a:extLst>
              <a:ext uri="{FF2B5EF4-FFF2-40B4-BE49-F238E27FC236}">
                <a16:creationId xmlns:a16="http://schemas.microsoft.com/office/drawing/2014/main" id="{51A9362A-D52E-FF5C-2CBE-B8124CFEF16E}"/>
              </a:ext>
            </a:extLst>
          </p:cNvPr>
          <p:cNvSpPr txBox="1"/>
          <p:nvPr/>
        </p:nvSpPr>
        <p:spPr>
          <a:xfrm>
            <a:off x="9082376" y="2719811"/>
            <a:ext cx="1923575" cy="634854"/>
          </a:xfrm>
          <a:prstGeom prst="rect">
            <a:avLst/>
          </a:prstGeom>
        </p:spPr>
        <p:txBody>
          <a:bodyPr vert="horz" wrap="square" lIns="0" tIns="12700" rIns="0" bIns="0" rtlCol="0">
            <a:spAutoFit/>
          </a:bodyPr>
          <a:lstStyle/>
          <a:p>
            <a:pPr marL="12700" marR="5080">
              <a:lnSpc>
                <a:spcPct val="114399"/>
              </a:lnSpc>
              <a:spcBef>
                <a:spcPts val="100"/>
              </a:spcBef>
            </a:pPr>
            <a:r>
              <a:rPr sz="1200" spc="-55" dirty="0">
                <a:solidFill>
                  <a:srgbClr val="FFFFFF"/>
                </a:solidFill>
                <a:latin typeface="Poppins" panose="00000500000000000000" pitchFamily="2" charset="0"/>
                <a:cs typeface="Poppins" panose="00000500000000000000" pitchFamily="2" charset="0"/>
              </a:rPr>
              <a:t>It's</a:t>
            </a:r>
            <a:r>
              <a:rPr sz="1200" spc="-75" dirty="0">
                <a:solidFill>
                  <a:srgbClr val="FFFFFF"/>
                </a:solidFill>
                <a:latin typeface="Poppins" panose="00000500000000000000" pitchFamily="2" charset="0"/>
                <a:cs typeface="Poppins" panose="00000500000000000000" pitchFamily="2" charset="0"/>
              </a:rPr>
              <a:t> </a:t>
            </a:r>
            <a:r>
              <a:rPr sz="1200" spc="-125" dirty="0">
                <a:solidFill>
                  <a:srgbClr val="FFFFFF"/>
                </a:solidFill>
                <a:latin typeface="Poppins" panose="00000500000000000000" pitchFamily="2" charset="0"/>
                <a:cs typeface="Poppins" panose="00000500000000000000" pitchFamily="2" charset="0"/>
              </a:rPr>
              <a:t>very</a:t>
            </a:r>
            <a:r>
              <a:rPr sz="1200" spc="-70" dirty="0">
                <a:solidFill>
                  <a:srgbClr val="FFFFFF"/>
                </a:solidFill>
                <a:latin typeface="Poppins" panose="00000500000000000000" pitchFamily="2" charset="0"/>
                <a:cs typeface="Poppins" panose="00000500000000000000" pitchFamily="2" charset="0"/>
              </a:rPr>
              <a:t> </a:t>
            </a:r>
            <a:r>
              <a:rPr sz="1200" spc="-145" dirty="0">
                <a:solidFill>
                  <a:srgbClr val="FFFFFF"/>
                </a:solidFill>
                <a:latin typeface="Poppins" panose="00000500000000000000" pitchFamily="2" charset="0"/>
                <a:cs typeface="Poppins" panose="00000500000000000000" pitchFamily="2" charset="0"/>
              </a:rPr>
              <a:t>easy</a:t>
            </a:r>
            <a:r>
              <a:rPr sz="1200" spc="-70" dirty="0">
                <a:solidFill>
                  <a:srgbClr val="FFFFFF"/>
                </a:solidFill>
                <a:latin typeface="Poppins" panose="00000500000000000000" pitchFamily="2" charset="0"/>
                <a:cs typeface="Poppins" panose="00000500000000000000" pitchFamily="2" charset="0"/>
              </a:rPr>
              <a:t> </a:t>
            </a:r>
            <a:r>
              <a:rPr sz="1200" spc="-30" dirty="0">
                <a:solidFill>
                  <a:srgbClr val="FFFFFF"/>
                </a:solidFill>
                <a:latin typeface="Poppins" panose="00000500000000000000" pitchFamily="2" charset="0"/>
                <a:cs typeface="Poppins" panose="00000500000000000000" pitchFamily="2" charset="0"/>
              </a:rPr>
              <a:t>to</a:t>
            </a:r>
            <a:r>
              <a:rPr sz="1200" spc="-70" dirty="0">
                <a:solidFill>
                  <a:srgbClr val="FFFFFF"/>
                </a:solidFill>
                <a:latin typeface="Poppins" panose="00000500000000000000" pitchFamily="2" charset="0"/>
                <a:cs typeface="Poppins" panose="00000500000000000000" pitchFamily="2" charset="0"/>
              </a:rPr>
              <a:t> </a:t>
            </a:r>
            <a:r>
              <a:rPr sz="1200" spc="-110" dirty="0">
                <a:solidFill>
                  <a:srgbClr val="FFFFFF"/>
                </a:solidFill>
                <a:latin typeface="Poppins" panose="00000500000000000000" pitchFamily="2" charset="0"/>
                <a:cs typeface="Poppins" panose="00000500000000000000" pitchFamily="2" charset="0"/>
              </a:rPr>
              <a:t>change</a:t>
            </a:r>
            <a:r>
              <a:rPr sz="1200" spc="-70" dirty="0">
                <a:solidFill>
                  <a:srgbClr val="FFFFFF"/>
                </a:solidFill>
                <a:latin typeface="Poppins" panose="00000500000000000000" pitchFamily="2" charset="0"/>
                <a:cs typeface="Poppins" panose="00000500000000000000" pitchFamily="2" charset="0"/>
              </a:rPr>
              <a:t> </a:t>
            </a:r>
            <a:r>
              <a:rPr sz="1200" spc="-80" dirty="0">
                <a:solidFill>
                  <a:srgbClr val="FFFFFF"/>
                </a:solidFill>
                <a:latin typeface="Poppins" panose="00000500000000000000" pitchFamily="2" charset="0"/>
                <a:cs typeface="Poppins" panose="00000500000000000000" pitchFamily="2" charset="0"/>
              </a:rPr>
              <a:t>your</a:t>
            </a:r>
            <a:r>
              <a:rPr sz="1200" spc="-70" dirty="0">
                <a:solidFill>
                  <a:srgbClr val="FFFFFF"/>
                </a:solidFill>
                <a:latin typeface="Poppins" panose="00000500000000000000" pitchFamily="2" charset="0"/>
                <a:cs typeface="Poppins" panose="00000500000000000000" pitchFamily="2" charset="0"/>
              </a:rPr>
              <a:t> </a:t>
            </a:r>
            <a:r>
              <a:rPr sz="1200" spc="-60" dirty="0">
                <a:solidFill>
                  <a:srgbClr val="FFFFFF"/>
                </a:solidFill>
                <a:latin typeface="Poppins" panose="00000500000000000000" pitchFamily="2" charset="0"/>
                <a:cs typeface="Poppins" panose="00000500000000000000" pitchFamily="2" charset="0"/>
              </a:rPr>
              <a:t>log- </a:t>
            </a:r>
            <a:r>
              <a:rPr sz="1200" spc="-70" dirty="0">
                <a:solidFill>
                  <a:srgbClr val="FFFFFF"/>
                </a:solidFill>
                <a:latin typeface="Poppins" panose="00000500000000000000" pitchFamily="2" charset="0"/>
                <a:cs typeface="Poppins" panose="00000500000000000000" pitchFamily="2" charset="0"/>
              </a:rPr>
              <a:t>in</a:t>
            </a:r>
            <a:r>
              <a:rPr sz="1200" spc="-75" dirty="0">
                <a:solidFill>
                  <a:srgbClr val="FFFFFF"/>
                </a:solidFill>
                <a:latin typeface="Poppins" panose="00000500000000000000" pitchFamily="2" charset="0"/>
                <a:cs typeface="Poppins" panose="00000500000000000000" pitchFamily="2" charset="0"/>
              </a:rPr>
              <a:t> pin </a:t>
            </a:r>
            <a:r>
              <a:rPr sz="1200" spc="-70" dirty="0">
                <a:solidFill>
                  <a:srgbClr val="FFFFFF"/>
                </a:solidFill>
                <a:latin typeface="Poppins" panose="00000500000000000000" pitchFamily="2" charset="0"/>
                <a:cs typeface="Poppins" panose="00000500000000000000" pitchFamily="2" charset="0"/>
              </a:rPr>
              <a:t>in </a:t>
            </a:r>
            <a:r>
              <a:rPr sz="1200" spc="-140" dirty="0">
                <a:solidFill>
                  <a:srgbClr val="FFFFFF"/>
                </a:solidFill>
                <a:latin typeface="Poppins" panose="00000500000000000000" pitchFamily="2" charset="0"/>
                <a:cs typeface="Poppins" panose="00000500000000000000" pitchFamily="2" charset="0"/>
              </a:rPr>
              <a:t>case</a:t>
            </a:r>
            <a:r>
              <a:rPr sz="1200" spc="-75" dirty="0">
                <a:solidFill>
                  <a:srgbClr val="FFFFFF"/>
                </a:solidFill>
                <a:latin typeface="Poppins" panose="00000500000000000000" pitchFamily="2" charset="0"/>
                <a:cs typeface="Poppins" panose="00000500000000000000" pitchFamily="2" charset="0"/>
              </a:rPr>
              <a:t> </a:t>
            </a:r>
            <a:r>
              <a:rPr sz="1200" spc="-110" dirty="0">
                <a:solidFill>
                  <a:srgbClr val="FFFFFF"/>
                </a:solidFill>
                <a:latin typeface="Poppins" panose="00000500000000000000" pitchFamily="2" charset="0"/>
                <a:cs typeface="Poppins" panose="00000500000000000000" pitchFamily="2" charset="0"/>
              </a:rPr>
              <a:t>you</a:t>
            </a:r>
            <a:r>
              <a:rPr sz="1200" spc="-75" dirty="0">
                <a:solidFill>
                  <a:srgbClr val="FFFFFF"/>
                </a:solidFill>
                <a:latin typeface="Poppins" panose="00000500000000000000" pitchFamily="2" charset="0"/>
                <a:cs typeface="Poppins" panose="00000500000000000000" pitchFamily="2" charset="0"/>
              </a:rPr>
              <a:t> forget</a:t>
            </a:r>
            <a:r>
              <a:rPr sz="1200" spc="-70" dirty="0">
                <a:solidFill>
                  <a:srgbClr val="FFFFFF"/>
                </a:solidFill>
                <a:latin typeface="Poppins" panose="00000500000000000000" pitchFamily="2" charset="0"/>
                <a:cs typeface="Poppins" panose="00000500000000000000" pitchFamily="2" charset="0"/>
              </a:rPr>
              <a:t> </a:t>
            </a:r>
            <a:r>
              <a:rPr sz="1200" spc="-25" dirty="0">
                <a:solidFill>
                  <a:srgbClr val="FFFFFF"/>
                </a:solidFill>
                <a:latin typeface="Poppins" panose="00000500000000000000" pitchFamily="2" charset="0"/>
                <a:cs typeface="Poppins" panose="00000500000000000000" pitchFamily="2" charset="0"/>
              </a:rPr>
              <a:t>it.</a:t>
            </a:r>
            <a:endParaRPr sz="1200" dirty="0">
              <a:latin typeface="Poppins" panose="00000500000000000000" pitchFamily="2" charset="0"/>
              <a:cs typeface="Poppins" panose="00000500000000000000" pitchFamily="2" charset="0"/>
            </a:endParaRPr>
          </a:p>
        </p:txBody>
      </p:sp>
      <p:sp>
        <p:nvSpPr>
          <p:cNvPr id="24" name="object 91">
            <a:extLst>
              <a:ext uri="{FF2B5EF4-FFF2-40B4-BE49-F238E27FC236}">
                <a16:creationId xmlns:a16="http://schemas.microsoft.com/office/drawing/2014/main" id="{BF9F8A7B-4B59-D324-C677-CDAC0F0F2E4D}"/>
              </a:ext>
            </a:extLst>
          </p:cNvPr>
          <p:cNvSpPr txBox="1"/>
          <p:nvPr/>
        </p:nvSpPr>
        <p:spPr>
          <a:xfrm>
            <a:off x="6651620" y="2690480"/>
            <a:ext cx="2003118" cy="634854"/>
          </a:xfrm>
          <a:prstGeom prst="rect">
            <a:avLst/>
          </a:prstGeom>
        </p:spPr>
        <p:txBody>
          <a:bodyPr vert="horz" wrap="square" lIns="0" tIns="12700" rIns="0" bIns="0" rtlCol="0">
            <a:spAutoFit/>
          </a:bodyPr>
          <a:lstStyle/>
          <a:p>
            <a:pPr marL="12700" marR="5080">
              <a:lnSpc>
                <a:spcPct val="114399"/>
              </a:lnSpc>
              <a:spcBef>
                <a:spcPts val="100"/>
              </a:spcBef>
            </a:pPr>
            <a:r>
              <a:rPr sz="1200" spc="-105" dirty="0">
                <a:solidFill>
                  <a:srgbClr val="FFFFFF"/>
                </a:solidFill>
                <a:latin typeface="Poppins" panose="00000500000000000000" pitchFamily="2" charset="0"/>
                <a:cs typeface="Poppins" panose="00000500000000000000" pitchFamily="2" charset="0"/>
              </a:rPr>
              <a:t>There</a:t>
            </a:r>
            <a:r>
              <a:rPr sz="1200" spc="-65" dirty="0">
                <a:solidFill>
                  <a:srgbClr val="FFFFFF"/>
                </a:solidFill>
                <a:latin typeface="Poppins" panose="00000500000000000000" pitchFamily="2" charset="0"/>
                <a:cs typeface="Poppins" panose="00000500000000000000" pitchFamily="2" charset="0"/>
              </a:rPr>
              <a:t> </a:t>
            </a:r>
            <a:r>
              <a:rPr sz="1200" spc="-105" dirty="0">
                <a:solidFill>
                  <a:srgbClr val="FFFFFF"/>
                </a:solidFill>
                <a:latin typeface="Poppins" panose="00000500000000000000" pitchFamily="2" charset="0"/>
                <a:cs typeface="Poppins" panose="00000500000000000000" pitchFamily="2" charset="0"/>
              </a:rPr>
              <a:t>is</a:t>
            </a:r>
            <a:r>
              <a:rPr sz="1200" spc="-65" dirty="0">
                <a:solidFill>
                  <a:srgbClr val="FFFFFF"/>
                </a:solidFill>
                <a:latin typeface="Poppins" panose="00000500000000000000" pitchFamily="2" charset="0"/>
                <a:cs typeface="Poppins" panose="00000500000000000000" pitchFamily="2" charset="0"/>
              </a:rPr>
              <a:t> option</a:t>
            </a:r>
            <a:r>
              <a:rPr sz="1200" spc="-60" dirty="0">
                <a:solidFill>
                  <a:srgbClr val="FFFFFF"/>
                </a:solidFill>
                <a:latin typeface="Poppins" panose="00000500000000000000" pitchFamily="2" charset="0"/>
                <a:cs typeface="Poppins" panose="00000500000000000000" pitchFamily="2" charset="0"/>
              </a:rPr>
              <a:t> </a:t>
            </a:r>
            <a:r>
              <a:rPr sz="1200" spc="-30" dirty="0">
                <a:solidFill>
                  <a:srgbClr val="FFFFFF"/>
                </a:solidFill>
                <a:latin typeface="Poppins" panose="00000500000000000000" pitchFamily="2" charset="0"/>
                <a:cs typeface="Poppins" panose="00000500000000000000" pitchFamily="2" charset="0"/>
              </a:rPr>
              <a:t>to</a:t>
            </a:r>
            <a:r>
              <a:rPr sz="1200" spc="-65" dirty="0">
                <a:solidFill>
                  <a:srgbClr val="FFFFFF"/>
                </a:solidFill>
                <a:latin typeface="Poppins" panose="00000500000000000000" pitchFamily="2" charset="0"/>
                <a:cs typeface="Poppins" panose="00000500000000000000" pitchFamily="2" charset="0"/>
              </a:rPr>
              <a:t> </a:t>
            </a:r>
            <a:r>
              <a:rPr sz="1200" spc="-90" dirty="0">
                <a:solidFill>
                  <a:srgbClr val="FFFFFF"/>
                </a:solidFill>
                <a:latin typeface="Poppins" panose="00000500000000000000" pitchFamily="2" charset="0"/>
                <a:cs typeface="Poppins" panose="00000500000000000000" pitchFamily="2" charset="0"/>
              </a:rPr>
              <a:t>reset</a:t>
            </a:r>
            <a:r>
              <a:rPr sz="1200" spc="-60" dirty="0">
                <a:solidFill>
                  <a:srgbClr val="FFFFFF"/>
                </a:solidFill>
                <a:latin typeface="Poppins" panose="00000500000000000000" pitchFamily="2" charset="0"/>
                <a:cs typeface="Poppins" panose="00000500000000000000" pitchFamily="2" charset="0"/>
              </a:rPr>
              <a:t> </a:t>
            </a:r>
            <a:r>
              <a:rPr lang="en-IN" sz="1200" spc="-125" dirty="0">
                <a:solidFill>
                  <a:srgbClr val="FFFFFF"/>
                </a:solidFill>
                <a:latin typeface="Poppins" panose="00000500000000000000" pitchFamily="2" charset="0"/>
                <a:cs typeface="Poppins" panose="00000500000000000000" pitchFamily="2" charset="0"/>
              </a:rPr>
              <a:t>MPIN,</a:t>
            </a:r>
            <a:r>
              <a:rPr sz="1200" spc="-65" dirty="0">
                <a:solidFill>
                  <a:srgbClr val="FFFFFF"/>
                </a:solidFill>
                <a:latin typeface="Poppins" panose="00000500000000000000" pitchFamily="2" charset="0"/>
                <a:cs typeface="Poppins" panose="00000500000000000000" pitchFamily="2" charset="0"/>
              </a:rPr>
              <a:t> </a:t>
            </a:r>
            <a:r>
              <a:rPr sz="1200" spc="-30" dirty="0">
                <a:solidFill>
                  <a:srgbClr val="FFFFFF"/>
                </a:solidFill>
                <a:latin typeface="Poppins" panose="00000500000000000000" pitchFamily="2" charset="0"/>
                <a:cs typeface="Poppins" panose="00000500000000000000" pitchFamily="2" charset="0"/>
              </a:rPr>
              <a:t>but </a:t>
            </a:r>
            <a:r>
              <a:rPr sz="1200" spc="-100" dirty="0">
                <a:solidFill>
                  <a:srgbClr val="FFFFFF"/>
                </a:solidFill>
                <a:latin typeface="Poppins" panose="00000500000000000000" pitchFamily="2" charset="0"/>
                <a:cs typeface="Poppins" panose="00000500000000000000" pitchFamily="2" charset="0"/>
              </a:rPr>
              <a:t>user</a:t>
            </a:r>
            <a:r>
              <a:rPr sz="1200" spc="-65" dirty="0">
                <a:solidFill>
                  <a:srgbClr val="FFFFFF"/>
                </a:solidFill>
                <a:latin typeface="Poppins" panose="00000500000000000000" pitchFamily="2" charset="0"/>
                <a:cs typeface="Poppins" panose="00000500000000000000" pitchFamily="2" charset="0"/>
              </a:rPr>
              <a:t> </a:t>
            </a:r>
            <a:r>
              <a:rPr sz="1200" spc="-95" dirty="0">
                <a:solidFill>
                  <a:srgbClr val="FFFFFF"/>
                </a:solidFill>
                <a:latin typeface="Poppins" panose="00000500000000000000" pitchFamily="2" charset="0"/>
                <a:cs typeface="Poppins" panose="00000500000000000000" pitchFamily="2" charset="0"/>
              </a:rPr>
              <a:t>should</a:t>
            </a:r>
            <a:r>
              <a:rPr sz="1200" spc="-60" dirty="0">
                <a:solidFill>
                  <a:srgbClr val="FFFFFF"/>
                </a:solidFill>
                <a:latin typeface="Poppins" panose="00000500000000000000" pitchFamily="2" charset="0"/>
                <a:cs typeface="Poppins" panose="00000500000000000000" pitchFamily="2" charset="0"/>
              </a:rPr>
              <a:t> </a:t>
            </a:r>
            <a:r>
              <a:rPr sz="1200" spc="-80" dirty="0">
                <a:solidFill>
                  <a:srgbClr val="FFFFFF"/>
                </a:solidFill>
                <a:latin typeface="Poppins" panose="00000500000000000000" pitchFamily="2" charset="0"/>
                <a:cs typeface="Poppins" panose="00000500000000000000" pitchFamily="2" charset="0"/>
              </a:rPr>
              <a:t>visit</a:t>
            </a:r>
            <a:r>
              <a:rPr sz="1200" spc="-65" dirty="0">
                <a:solidFill>
                  <a:srgbClr val="FFFFFF"/>
                </a:solidFill>
                <a:latin typeface="Poppins" panose="00000500000000000000" pitchFamily="2" charset="0"/>
                <a:cs typeface="Poppins" panose="00000500000000000000" pitchFamily="2" charset="0"/>
              </a:rPr>
              <a:t> </a:t>
            </a:r>
            <a:r>
              <a:rPr sz="1200" spc="-75" dirty="0">
                <a:solidFill>
                  <a:srgbClr val="FFFFFF"/>
                </a:solidFill>
                <a:latin typeface="Poppins" panose="00000500000000000000" pitchFamily="2" charset="0"/>
                <a:cs typeface="Poppins" panose="00000500000000000000" pitchFamily="2" charset="0"/>
              </a:rPr>
              <a:t>the</a:t>
            </a:r>
            <a:r>
              <a:rPr sz="1200" spc="-60" dirty="0">
                <a:solidFill>
                  <a:srgbClr val="FFFFFF"/>
                </a:solidFill>
                <a:latin typeface="Poppins" panose="00000500000000000000" pitchFamily="2" charset="0"/>
                <a:cs typeface="Poppins" panose="00000500000000000000" pitchFamily="2" charset="0"/>
              </a:rPr>
              <a:t> </a:t>
            </a:r>
            <a:r>
              <a:rPr sz="1200" spc="-20" dirty="0">
                <a:solidFill>
                  <a:srgbClr val="FFFFFF"/>
                </a:solidFill>
                <a:latin typeface="Poppins" panose="00000500000000000000" pitchFamily="2" charset="0"/>
                <a:cs typeface="Poppins" panose="00000500000000000000" pitchFamily="2" charset="0"/>
              </a:rPr>
              <a:t>bank.</a:t>
            </a:r>
            <a:endParaRPr sz="1200" dirty="0">
              <a:latin typeface="Poppins" panose="00000500000000000000" pitchFamily="2" charset="0"/>
              <a:cs typeface="Poppins" panose="00000500000000000000" pitchFamily="2" charset="0"/>
            </a:endParaRPr>
          </a:p>
        </p:txBody>
      </p:sp>
      <p:sp>
        <p:nvSpPr>
          <p:cNvPr id="25" name="object 92">
            <a:extLst>
              <a:ext uri="{FF2B5EF4-FFF2-40B4-BE49-F238E27FC236}">
                <a16:creationId xmlns:a16="http://schemas.microsoft.com/office/drawing/2014/main" id="{7364DAC6-9946-311F-E25D-0E478C6B275D}"/>
              </a:ext>
            </a:extLst>
          </p:cNvPr>
          <p:cNvSpPr txBox="1"/>
          <p:nvPr/>
        </p:nvSpPr>
        <p:spPr>
          <a:xfrm>
            <a:off x="2022728" y="3482886"/>
            <a:ext cx="1954318" cy="583108"/>
          </a:xfrm>
          <a:prstGeom prst="rect">
            <a:avLst/>
          </a:prstGeom>
        </p:spPr>
        <p:txBody>
          <a:bodyPr vert="horz" wrap="square" lIns="0" tIns="12700" rIns="0" bIns="0" rtlCol="0">
            <a:spAutoFit/>
          </a:bodyPr>
          <a:lstStyle/>
          <a:p>
            <a:pPr marL="12700" marR="5080">
              <a:lnSpc>
                <a:spcPct val="114199"/>
              </a:lnSpc>
              <a:spcBef>
                <a:spcPts val="100"/>
              </a:spcBef>
            </a:pPr>
            <a:r>
              <a:rPr sz="1100" spc="-20" dirty="0">
                <a:solidFill>
                  <a:srgbClr val="FFFFFF"/>
                </a:solidFill>
                <a:latin typeface="Poppins" panose="00000500000000000000" pitchFamily="2" charset="0"/>
                <a:cs typeface="Poppins" panose="00000500000000000000" pitchFamily="2" charset="0"/>
              </a:rPr>
              <a:t>It</a:t>
            </a:r>
            <a:r>
              <a:rPr sz="1100" spc="-55" dirty="0">
                <a:solidFill>
                  <a:srgbClr val="FFFFFF"/>
                </a:solidFill>
                <a:latin typeface="Poppins" panose="00000500000000000000" pitchFamily="2" charset="0"/>
                <a:cs typeface="Poppins" panose="00000500000000000000" pitchFamily="2" charset="0"/>
              </a:rPr>
              <a:t> </a:t>
            </a:r>
            <a:r>
              <a:rPr sz="1100" spc="-150" dirty="0">
                <a:solidFill>
                  <a:srgbClr val="FFFFFF"/>
                </a:solidFill>
                <a:latin typeface="Poppins" panose="00000500000000000000" pitchFamily="2" charset="0"/>
                <a:cs typeface="Poppins" panose="00000500000000000000" pitchFamily="2" charset="0"/>
              </a:rPr>
              <a:t>seems</a:t>
            </a:r>
            <a:r>
              <a:rPr sz="1100" spc="-55" dirty="0">
                <a:solidFill>
                  <a:srgbClr val="FFFFFF"/>
                </a:solidFill>
                <a:latin typeface="Poppins" panose="00000500000000000000" pitchFamily="2" charset="0"/>
                <a:cs typeface="Poppins" panose="00000500000000000000" pitchFamily="2" charset="0"/>
              </a:rPr>
              <a:t> </a:t>
            </a:r>
            <a:r>
              <a:rPr sz="1100" spc="-114" dirty="0">
                <a:solidFill>
                  <a:srgbClr val="FFFFFF"/>
                </a:solidFill>
                <a:latin typeface="Poppins" panose="00000500000000000000" pitchFamily="2" charset="0"/>
                <a:cs typeface="Poppins" panose="00000500000000000000" pitchFamily="2" charset="0"/>
              </a:rPr>
              <a:t>secure</a:t>
            </a:r>
            <a:r>
              <a:rPr sz="1100" spc="-55" dirty="0">
                <a:solidFill>
                  <a:srgbClr val="FFFFFF"/>
                </a:solidFill>
                <a:latin typeface="Poppins" panose="00000500000000000000" pitchFamily="2" charset="0"/>
                <a:cs typeface="Poppins" panose="00000500000000000000" pitchFamily="2" charset="0"/>
              </a:rPr>
              <a:t> </a:t>
            </a:r>
            <a:r>
              <a:rPr sz="1100" spc="-80" dirty="0">
                <a:solidFill>
                  <a:srgbClr val="FFFFFF"/>
                </a:solidFill>
                <a:latin typeface="Poppins" panose="00000500000000000000" pitchFamily="2" charset="0"/>
                <a:cs typeface="Poppins" panose="00000500000000000000" pitchFamily="2" charset="0"/>
              </a:rPr>
              <a:t>and</a:t>
            </a:r>
            <a:r>
              <a:rPr sz="1100" spc="-55" dirty="0">
                <a:solidFill>
                  <a:srgbClr val="FFFFFF"/>
                </a:solidFill>
                <a:latin typeface="Poppins" panose="00000500000000000000" pitchFamily="2" charset="0"/>
                <a:cs typeface="Poppins" panose="00000500000000000000" pitchFamily="2" charset="0"/>
              </a:rPr>
              <a:t> </a:t>
            </a:r>
            <a:r>
              <a:rPr sz="1100" spc="-75" dirty="0">
                <a:solidFill>
                  <a:srgbClr val="FFFFFF"/>
                </a:solidFill>
                <a:latin typeface="Poppins" panose="00000500000000000000" pitchFamily="2" charset="0"/>
                <a:cs typeface="Poppins" panose="00000500000000000000" pitchFamily="2" charset="0"/>
              </a:rPr>
              <a:t>there's</a:t>
            </a:r>
            <a:r>
              <a:rPr sz="1100" spc="-55" dirty="0">
                <a:solidFill>
                  <a:srgbClr val="FFFFFF"/>
                </a:solidFill>
                <a:latin typeface="Poppins" panose="00000500000000000000" pitchFamily="2" charset="0"/>
                <a:cs typeface="Poppins" panose="00000500000000000000" pitchFamily="2" charset="0"/>
              </a:rPr>
              <a:t> </a:t>
            </a:r>
            <a:r>
              <a:rPr sz="1100" spc="-25" dirty="0">
                <a:solidFill>
                  <a:srgbClr val="FFFFFF"/>
                </a:solidFill>
                <a:latin typeface="Poppins" panose="00000500000000000000" pitchFamily="2" charset="0"/>
                <a:cs typeface="Poppins" panose="00000500000000000000" pitchFamily="2" charset="0"/>
              </a:rPr>
              <a:t>no </a:t>
            </a:r>
            <a:r>
              <a:rPr sz="1100" spc="-60" dirty="0">
                <a:solidFill>
                  <a:srgbClr val="FFFFFF"/>
                </a:solidFill>
                <a:latin typeface="Poppins" panose="00000500000000000000" pitchFamily="2" charset="0"/>
                <a:cs typeface="Poppins" panose="00000500000000000000" pitchFamily="2" charset="0"/>
              </a:rPr>
              <a:t>restriction</a:t>
            </a:r>
            <a:r>
              <a:rPr sz="1100" spc="-35" dirty="0">
                <a:solidFill>
                  <a:srgbClr val="FFFFFF"/>
                </a:solidFill>
                <a:latin typeface="Poppins" panose="00000500000000000000" pitchFamily="2" charset="0"/>
                <a:cs typeface="Poppins" panose="00000500000000000000" pitchFamily="2" charset="0"/>
              </a:rPr>
              <a:t> </a:t>
            </a:r>
            <a:r>
              <a:rPr sz="1100" spc="-65" dirty="0">
                <a:solidFill>
                  <a:srgbClr val="FFFFFF"/>
                </a:solidFill>
                <a:latin typeface="Poppins" panose="00000500000000000000" pitchFamily="2" charset="0"/>
                <a:cs typeface="Poppins" panose="00000500000000000000" pitchFamily="2" charset="0"/>
              </a:rPr>
              <a:t>in</a:t>
            </a:r>
            <a:r>
              <a:rPr sz="1100" spc="-30" dirty="0">
                <a:solidFill>
                  <a:srgbClr val="FFFFFF"/>
                </a:solidFill>
                <a:latin typeface="Poppins" panose="00000500000000000000" pitchFamily="2" charset="0"/>
                <a:cs typeface="Poppins" panose="00000500000000000000" pitchFamily="2" charset="0"/>
              </a:rPr>
              <a:t> </a:t>
            </a:r>
            <a:r>
              <a:rPr sz="1100" spc="-60" dirty="0">
                <a:solidFill>
                  <a:srgbClr val="FFFFFF"/>
                </a:solidFill>
                <a:latin typeface="Poppins" panose="00000500000000000000" pitchFamily="2" charset="0"/>
                <a:cs typeface="Poppins" panose="00000500000000000000" pitchFamily="2" charset="0"/>
              </a:rPr>
              <a:t>taking</a:t>
            </a:r>
            <a:r>
              <a:rPr sz="1100" spc="-35" dirty="0">
                <a:solidFill>
                  <a:srgbClr val="FFFFFF"/>
                </a:solidFill>
                <a:latin typeface="Poppins" panose="00000500000000000000" pitchFamily="2" charset="0"/>
                <a:cs typeface="Poppins" panose="00000500000000000000" pitchFamily="2" charset="0"/>
              </a:rPr>
              <a:t> </a:t>
            </a:r>
            <a:r>
              <a:rPr sz="1100" spc="-95" dirty="0">
                <a:solidFill>
                  <a:srgbClr val="FFFFFF"/>
                </a:solidFill>
                <a:latin typeface="Poppins" panose="00000500000000000000" pitchFamily="2" charset="0"/>
                <a:cs typeface="Poppins" panose="00000500000000000000" pitchFamily="2" charset="0"/>
              </a:rPr>
              <a:t>screenshot</a:t>
            </a:r>
            <a:r>
              <a:rPr sz="1100" spc="-30" dirty="0">
                <a:solidFill>
                  <a:srgbClr val="FFFFFF"/>
                </a:solidFill>
                <a:latin typeface="Poppins" panose="00000500000000000000" pitchFamily="2" charset="0"/>
                <a:cs typeface="Poppins" panose="00000500000000000000" pitchFamily="2" charset="0"/>
              </a:rPr>
              <a:t> </a:t>
            </a:r>
            <a:r>
              <a:rPr sz="1100" spc="-70" dirty="0">
                <a:solidFill>
                  <a:srgbClr val="FFFFFF"/>
                </a:solidFill>
                <a:latin typeface="Poppins" panose="00000500000000000000" pitchFamily="2" charset="0"/>
                <a:cs typeface="Poppins" panose="00000500000000000000" pitchFamily="2" charset="0"/>
              </a:rPr>
              <a:t>and </a:t>
            </a:r>
            <a:r>
              <a:rPr sz="1100" spc="-114" dirty="0">
                <a:solidFill>
                  <a:srgbClr val="FFFFFF"/>
                </a:solidFill>
                <a:latin typeface="Poppins" panose="00000500000000000000" pitchFamily="2" charset="0"/>
                <a:cs typeface="Poppins" panose="00000500000000000000" pitchFamily="2" charset="0"/>
              </a:rPr>
              <a:t>screen</a:t>
            </a:r>
            <a:r>
              <a:rPr sz="1100" spc="-30" dirty="0">
                <a:solidFill>
                  <a:srgbClr val="FFFFFF"/>
                </a:solidFill>
                <a:latin typeface="Poppins" panose="00000500000000000000" pitchFamily="2" charset="0"/>
                <a:cs typeface="Poppins" panose="00000500000000000000" pitchFamily="2" charset="0"/>
              </a:rPr>
              <a:t> </a:t>
            </a:r>
            <a:r>
              <a:rPr sz="1100" spc="-10" dirty="0">
                <a:solidFill>
                  <a:srgbClr val="FFFFFF"/>
                </a:solidFill>
                <a:latin typeface="Poppins" panose="00000500000000000000" pitchFamily="2" charset="0"/>
                <a:cs typeface="Poppins" panose="00000500000000000000" pitchFamily="2" charset="0"/>
              </a:rPr>
              <a:t>recording.</a:t>
            </a:r>
            <a:endParaRPr sz="1100" dirty="0">
              <a:latin typeface="Poppins" panose="00000500000000000000" pitchFamily="2" charset="0"/>
              <a:cs typeface="Poppins" panose="00000500000000000000" pitchFamily="2" charset="0"/>
            </a:endParaRPr>
          </a:p>
        </p:txBody>
      </p:sp>
      <p:sp>
        <p:nvSpPr>
          <p:cNvPr id="26" name="object 93">
            <a:extLst>
              <a:ext uri="{FF2B5EF4-FFF2-40B4-BE49-F238E27FC236}">
                <a16:creationId xmlns:a16="http://schemas.microsoft.com/office/drawing/2014/main" id="{DB5AA5D9-A5A1-0A1F-FA2A-68DFD598A427}"/>
              </a:ext>
            </a:extLst>
          </p:cNvPr>
          <p:cNvSpPr txBox="1"/>
          <p:nvPr/>
        </p:nvSpPr>
        <p:spPr>
          <a:xfrm>
            <a:off x="4096988" y="3541224"/>
            <a:ext cx="2138675" cy="430182"/>
          </a:xfrm>
          <a:prstGeom prst="rect">
            <a:avLst/>
          </a:prstGeom>
        </p:spPr>
        <p:txBody>
          <a:bodyPr vert="horz" wrap="square" lIns="0" tIns="12065" rIns="0" bIns="0" rtlCol="0">
            <a:spAutoFit/>
          </a:bodyPr>
          <a:lstStyle/>
          <a:p>
            <a:pPr marL="12700" marR="5080">
              <a:lnSpc>
                <a:spcPct val="116399"/>
              </a:lnSpc>
              <a:spcBef>
                <a:spcPts val="95"/>
              </a:spcBef>
            </a:pPr>
            <a:r>
              <a:rPr sz="1200" spc="-50" dirty="0">
                <a:solidFill>
                  <a:srgbClr val="FFFFFF"/>
                </a:solidFill>
                <a:latin typeface="Poppins" panose="00000500000000000000" pitchFamily="2" charset="0"/>
                <a:cs typeface="Poppins" panose="00000500000000000000" pitchFamily="2" charset="0"/>
              </a:rPr>
              <a:t>It's</a:t>
            </a:r>
            <a:r>
              <a:rPr sz="1200" spc="-70" dirty="0">
                <a:solidFill>
                  <a:srgbClr val="FFFFFF"/>
                </a:solidFill>
                <a:latin typeface="Poppins" panose="00000500000000000000" pitchFamily="2" charset="0"/>
                <a:cs typeface="Poppins" panose="00000500000000000000" pitchFamily="2" charset="0"/>
              </a:rPr>
              <a:t> </a:t>
            </a:r>
            <a:r>
              <a:rPr sz="1200" spc="-125" dirty="0">
                <a:solidFill>
                  <a:srgbClr val="FFFFFF"/>
                </a:solidFill>
                <a:latin typeface="Poppins" panose="00000500000000000000" pitchFamily="2" charset="0"/>
                <a:cs typeface="Poppins" panose="00000500000000000000" pitchFamily="2" charset="0"/>
              </a:rPr>
              <a:t>very</a:t>
            </a:r>
            <a:r>
              <a:rPr sz="1200" spc="-65" dirty="0">
                <a:solidFill>
                  <a:srgbClr val="FFFFFF"/>
                </a:solidFill>
                <a:latin typeface="Poppins" panose="00000500000000000000" pitchFamily="2" charset="0"/>
                <a:cs typeface="Poppins" panose="00000500000000000000" pitchFamily="2" charset="0"/>
              </a:rPr>
              <a:t> </a:t>
            </a:r>
            <a:r>
              <a:rPr sz="1200" spc="-125" dirty="0">
                <a:solidFill>
                  <a:srgbClr val="FFFFFF"/>
                </a:solidFill>
                <a:latin typeface="Poppins" panose="00000500000000000000" pitchFamily="2" charset="0"/>
                <a:cs typeface="Poppins" panose="00000500000000000000" pitchFamily="2" charset="0"/>
              </a:rPr>
              <a:t>secure</a:t>
            </a:r>
            <a:r>
              <a:rPr sz="1200" spc="-70" dirty="0">
                <a:solidFill>
                  <a:srgbClr val="FFFFFF"/>
                </a:solidFill>
                <a:latin typeface="Poppins" panose="00000500000000000000" pitchFamily="2" charset="0"/>
                <a:cs typeface="Poppins" panose="00000500000000000000" pitchFamily="2" charset="0"/>
              </a:rPr>
              <a:t> </a:t>
            </a:r>
            <a:r>
              <a:rPr sz="1200" spc="-90" dirty="0">
                <a:solidFill>
                  <a:srgbClr val="FFFFFF"/>
                </a:solidFill>
                <a:latin typeface="Poppins" panose="00000500000000000000" pitchFamily="2" charset="0"/>
                <a:cs typeface="Poppins" panose="00000500000000000000" pitchFamily="2" charset="0"/>
              </a:rPr>
              <a:t>and</a:t>
            </a:r>
            <a:r>
              <a:rPr sz="1200" spc="-65" dirty="0">
                <a:solidFill>
                  <a:srgbClr val="FFFFFF"/>
                </a:solidFill>
                <a:latin typeface="Poppins" panose="00000500000000000000" pitchFamily="2" charset="0"/>
                <a:cs typeface="Poppins" panose="00000500000000000000" pitchFamily="2" charset="0"/>
              </a:rPr>
              <a:t> </a:t>
            </a:r>
            <a:r>
              <a:rPr sz="1200" spc="-85" dirty="0">
                <a:solidFill>
                  <a:srgbClr val="FFFFFF"/>
                </a:solidFill>
                <a:latin typeface="Poppins" panose="00000500000000000000" pitchFamily="2" charset="0"/>
                <a:cs typeface="Poppins" panose="00000500000000000000" pitchFamily="2" charset="0"/>
              </a:rPr>
              <a:t>doesn't</a:t>
            </a:r>
            <a:r>
              <a:rPr sz="1200" spc="-70" dirty="0">
                <a:solidFill>
                  <a:srgbClr val="FFFFFF"/>
                </a:solidFill>
                <a:latin typeface="Poppins" panose="00000500000000000000" pitchFamily="2" charset="0"/>
                <a:cs typeface="Poppins" panose="00000500000000000000" pitchFamily="2" charset="0"/>
              </a:rPr>
              <a:t> </a:t>
            </a:r>
            <a:r>
              <a:rPr sz="1200" spc="-75" dirty="0">
                <a:solidFill>
                  <a:srgbClr val="FFFFFF"/>
                </a:solidFill>
                <a:latin typeface="Poppins" panose="00000500000000000000" pitchFamily="2" charset="0"/>
                <a:cs typeface="Poppins" panose="00000500000000000000" pitchFamily="2" charset="0"/>
              </a:rPr>
              <a:t>allow </a:t>
            </a:r>
            <a:r>
              <a:rPr sz="1200" spc="-125" dirty="0">
                <a:solidFill>
                  <a:srgbClr val="FFFFFF"/>
                </a:solidFill>
                <a:latin typeface="Poppins" panose="00000500000000000000" pitchFamily="2" charset="0"/>
                <a:cs typeface="Poppins" panose="00000500000000000000" pitchFamily="2" charset="0"/>
              </a:rPr>
              <a:t>screen</a:t>
            </a:r>
            <a:r>
              <a:rPr sz="1200" spc="-75" dirty="0">
                <a:solidFill>
                  <a:srgbClr val="FFFFFF"/>
                </a:solidFill>
                <a:latin typeface="Poppins" panose="00000500000000000000" pitchFamily="2" charset="0"/>
                <a:cs typeface="Poppins" panose="00000500000000000000" pitchFamily="2" charset="0"/>
              </a:rPr>
              <a:t> </a:t>
            </a:r>
            <a:r>
              <a:rPr sz="1200" spc="-80" dirty="0">
                <a:solidFill>
                  <a:srgbClr val="FFFFFF"/>
                </a:solidFill>
                <a:latin typeface="Poppins" panose="00000500000000000000" pitchFamily="2" charset="0"/>
                <a:cs typeface="Poppins" panose="00000500000000000000" pitchFamily="2" charset="0"/>
              </a:rPr>
              <a:t>recording</a:t>
            </a:r>
            <a:r>
              <a:rPr sz="1200" spc="-70" dirty="0">
                <a:solidFill>
                  <a:srgbClr val="FFFFFF"/>
                </a:solidFill>
                <a:latin typeface="Poppins" panose="00000500000000000000" pitchFamily="2" charset="0"/>
                <a:cs typeface="Poppins" panose="00000500000000000000" pitchFamily="2" charset="0"/>
              </a:rPr>
              <a:t> </a:t>
            </a:r>
            <a:r>
              <a:rPr sz="1200" spc="-35" dirty="0">
                <a:solidFill>
                  <a:srgbClr val="FFFFFF"/>
                </a:solidFill>
                <a:latin typeface="Poppins" panose="00000500000000000000" pitchFamily="2" charset="0"/>
                <a:cs typeface="Poppins" panose="00000500000000000000" pitchFamily="2" charset="0"/>
              </a:rPr>
              <a:t>or</a:t>
            </a:r>
            <a:r>
              <a:rPr sz="1200" spc="-70" dirty="0">
                <a:solidFill>
                  <a:srgbClr val="FFFFFF"/>
                </a:solidFill>
                <a:latin typeface="Poppins" panose="00000500000000000000" pitchFamily="2" charset="0"/>
                <a:cs typeface="Poppins" panose="00000500000000000000" pitchFamily="2" charset="0"/>
              </a:rPr>
              <a:t> </a:t>
            </a:r>
            <a:r>
              <a:rPr sz="1200" spc="-75" dirty="0">
                <a:solidFill>
                  <a:srgbClr val="FFFFFF"/>
                </a:solidFill>
                <a:latin typeface="Poppins" panose="00000500000000000000" pitchFamily="2" charset="0"/>
                <a:cs typeface="Poppins" panose="00000500000000000000" pitchFamily="2" charset="0"/>
              </a:rPr>
              <a:t>screenshot.</a:t>
            </a:r>
            <a:endParaRPr sz="1200" dirty="0">
              <a:latin typeface="Poppins" panose="00000500000000000000" pitchFamily="2" charset="0"/>
              <a:cs typeface="Poppins" panose="00000500000000000000" pitchFamily="2" charset="0"/>
            </a:endParaRPr>
          </a:p>
        </p:txBody>
      </p:sp>
      <p:sp>
        <p:nvSpPr>
          <p:cNvPr id="27" name="object 94">
            <a:extLst>
              <a:ext uri="{FF2B5EF4-FFF2-40B4-BE49-F238E27FC236}">
                <a16:creationId xmlns:a16="http://schemas.microsoft.com/office/drawing/2014/main" id="{064EAECD-9A50-E029-03E6-23FDB47C535A}"/>
              </a:ext>
            </a:extLst>
          </p:cNvPr>
          <p:cNvSpPr txBox="1"/>
          <p:nvPr/>
        </p:nvSpPr>
        <p:spPr>
          <a:xfrm>
            <a:off x="6675610" y="3396212"/>
            <a:ext cx="2092742" cy="708271"/>
          </a:xfrm>
          <a:prstGeom prst="rect">
            <a:avLst/>
          </a:prstGeom>
        </p:spPr>
        <p:txBody>
          <a:bodyPr vert="horz" wrap="square" lIns="0" tIns="12700" rIns="0" bIns="0" rtlCol="0">
            <a:spAutoFit/>
          </a:bodyPr>
          <a:lstStyle/>
          <a:p>
            <a:pPr marL="12700" marR="5080">
              <a:lnSpc>
                <a:spcPct val="114100"/>
              </a:lnSpc>
              <a:spcBef>
                <a:spcPts val="100"/>
              </a:spcBef>
            </a:pPr>
            <a:r>
              <a:rPr sz="800" spc="-100" dirty="0">
                <a:solidFill>
                  <a:srgbClr val="FFFFFF"/>
                </a:solidFill>
                <a:latin typeface="Poppins" panose="00000500000000000000" pitchFamily="2" charset="0"/>
                <a:cs typeface="Poppins" panose="00000500000000000000" pitchFamily="2" charset="0"/>
              </a:rPr>
              <a:t>They</a:t>
            </a:r>
            <a:r>
              <a:rPr sz="800" spc="-30" dirty="0">
                <a:solidFill>
                  <a:srgbClr val="FFFFFF"/>
                </a:solidFill>
                <a:latin typeface="Poppins" panose="00000500000000000000" pitchFamily="2" charset="0"/>
                <a:cs typeface="Poppins" panose="00000500000000000000" pitchFamily="2" charset="0"/>
              </a:rPr>
              <a:t> </a:t>
            </a:r>
            <a:r>
              <a:rPr sz="800" spc="-75" dirty="0">
                <a:solidFill>
                  <a:srgbClr val="FFFFFF"/>
                </a:solidFill>
                <a:latin typeface="Poppins" panose="00000500000000000000" pitchFamily="2" charset="0"/>
                <a:cs typeface="Poppins" panose="00000500000000000000" pitchFamily="2" charset="0"/>
              </a:rPr>
              <a:t>launched</a:t>
            </a:r>
            <a:r>
              <a:rPr sz="800" spc="-30" dirty="0">
                <a:solidFill>
                  <a:srgbClr val="FFFFFF"/>
                </a:solidFill>
                <a:latin typeface="Poppins" panose="00000500000000000000" pitchFamily="2" charset="0"/>
                <a:cs typeface="Poppins" panose="00000500000000000000" pitchFamily="2" charset="0"/>
              </a:rPr>
              <a:t> </a:t>
            </a:r>
            <a:r>
              <a:rPr sz="800" spc="-60" dirty="0">
                <a:solidFill>
                  <a:srgbClr val="FFFFFF"/>
                </a:solidFill>
                <a:latin typeface="Poppins" panose="00000500000000000000" pitchFamily="2" charset="0"/>
                <a:cs typeface="Poppins" panose="00000500000000000000" pitchFamily="2" charset="0"/>
              </a:rPr>
              <a:t>a</a:t>
            </a:r>
            <a:r>
              <a:rPr sz="800" spc="-30" dirty="0">
                <a:solidFill>
                  <a:srgbClr val="FFFFFF"/>
                </a:solidFill>
                <a:latin typeface="Poppins" panose="00000500000000000000" pitchFamily="2" charset="0"/>
                <a:cs typeface="Poppins" panose="00000500000000000000" pitchFamily="2" charset="0"/>
              </a:rPr>
              <a:t> </a:t>
            </a:r>
            <a:r>
              <a:rPr sz="800" spc="-110" dirty="0">
                <a:solidFill>
                  <a:srgbClr val="FFFFFF"/>
                </a:solidFill>
                <a:latin typeface="Poppins" panose="00000500000000000000" pitchFamily="2" charset="0"/>
                <a:cs typeface="Poppins" panose="00000500000000000000" pitchFamily="2" charset="0"/>
              </a:rPr>
              <a:t>new</a:t>
            </a:r>
            <a:r>
              <a:rPr sz="800" spc="-30" dirty="0">
                <a:solidFill>
                  <a:srgbClr val="FFFFFF"/>
                </a:solidFill>
                <a:latin typeface="Poppins" panose="00000500000000000000" pitchFamily="2" charset="0"/>
                <a:cs typeface="Poppins" panose="00000500000000000000" pitchFamily="2" charset="0"/>
              </a:rPr>
              <a:t> </a:t>
            </a:r>
            <a:r>
              <a:rPr sz="800" spc="-70" dirty="0">
                <a:solidFill>
                  <a:srgbClr val="FFFFFF"/>
                </a:solidFill>
                <a:latin typeface="Poppins" panose="00000500000000000000" pitchFamily="2" charset="0"/>
                <a:cs typeface="Poppins" panose="00000500000000000000" pitchFamily="2" charset="0"/>
              </a:rPr>
              <a:t>security</a:t>
            </a:r>
            <a:r>
              <a:rPr sz="800" spc="-30" dirty="0">
                <a:solidFill>
                  <a:srgbClr val="FFFFFF"/>
                </a:solidFill>
                <a:latin typeface="Poppins" panose="00000500000000000000" pitchFamily="2" charset="0"/>
                <a:cs typeface="Poppins" panose="00000500000000000000" pitchFamily="2" charset="0"/>
              </a:rPr>
              <a:t> </a:t>
            </a:r>
            <a:r>
              <a:rPr sz="800" spc="-60" dirty="0">
                <a:solidFill>
                  <a:srgbClr val="FFFFFF"/>
                </a:solidFill>
                <a:latin typeface="Poppins" panose="00000500000000000000" pitchFamily="2" charset="0"/>
                <a:cs typeface="Poppins" panose="00000500000000000000" pitchFamily="2" charset="0"/>
              </a:rPr>
              <a:t>feature</a:t>
            </a:r>
            <a:r>
              <a:rPr sz="800" spc="-30" dirty="0">
                <a:solidFill>
                  <a:srgbClr val="FFFFFF"/>
                </a:solidFill>
                <a:latin typeface="Poppins" panose="00000500000000000000" pitchFamily="2" charset="0"/>
                <a:cs typeface="Poppins" panose="00000500000000000000" pitchFamily="2" charset="0"/>
              </a:rPr>
              <a:t> </a:t>
            </a:r>
            <a:r>
              <a:rPr sz="800" spc="-80" dirty="0">
                <a:solidFill>
                  <a:srgbClr val="FFFFFF"/>
                </a:solidFill>
                <a:latin typeface="Poppins" panose="00000500000000000000" pitchFamily="2" charset="0"/>
                <a:cs typeface="Poppins" panose="00000500000000000000" pitchFamily="2" charset="0"/>
              </a:rPr>
              <a:t>'sim</a:t>
            </a:r>
            <a:r>
              <a:rPr sz="800" spc="-30" dirty="0">
                <a:solidFill>
                  <a:srgbClr val="FFFFFF"/>
                </a:solidFill>
                <a:latin typeface="Poppins" panose="00000500000000000000" pitchFamily="2" charset="0"/>
                <a:cs typeface="Poppins" panose="00000500000000000000" pitchFamily="2" charset="0"/>
              </a:rPr>
              <a:t> </a:t>
            </a:r>
            <a:r>
              <a:rPr sz="800" spc="-10" dirty="0">
                <a:solidFill>
                  <a:srgbClr val="FFFFFF"/>
                </a:solidFill>
                <a:latin typeface="Poppins" panose="00000500000000000000" pitchFamily="2" charset="0"/>
                <a:cs typeface="Poppins" panose="00000500000000000000" pitchFamily="2" charset="0"/>
              </a:rPr>
              <a:t>binding </a:t>
            </a:r>
            <a:r>
              <a:rPr sz="800" spc="-90" dirty="0">
                <a:solidFill>
                  <a:srgbClr val="FFFFFF"/>
                </a:solidFill>
                <a:latin typeface="Poppins" panose="00000500000000000000" pitchFamily="2" charset="0"/>
                <a:cs typeface="Poppins" panose="00000500000000000000" pitchFamily="2" charset="0"/>
              </a:rPr>
              <a:t>which</a:t>
            </a:r>
            <a:r>
              <a:rPr sz="800" spc="-35" dirty="0">
                <a:solidFill>
                  <a:srgbClr val="FFFFFF"/>
                </a:solidFill>
                <a:latin typeface="Poppins" panose="00000500000000000000" pitchFamily="2" charset="0"/>
                <a:cs typeface="Poppins" panose="00000500000000000000" pitchFamily="2" charset="0"/>
              </a:rPr>
              <a:t> </a:t>
            </a:r>
            <a:r>
              <a:rPr sz="800" spc="-85" dirty="0">
                <a:solidFill>
                  <a:srgbClr val="FFFFFF"/>
                </a:solidFill>
                <a:latin typeface="Poppins" panose="00000500000000000000" pitchFamily="2" charset="0"/>
                <a:cs typeface="Poppins" panose="00000500000000000000" pitchFamily="2" charset="0"/>
              </a:rPr>
              <a:t>claimed</a:t>
            </a:r>
            <a:r>
              <a:rPr sz="800" spc="-30" dirty="0">
                <a:solidFill>
                  <a:srgbClr val="FFFFFF"/>
                </a:solidFill>
                <a:latin typeface="Poppins" panose="00000500000000000000" pitchFamily="2" charset="0"/>
                <a:cs typeface="Poppins" panose="00000500000000000000" pitchFamily="2" charset="0"/>
              </a:rPr>
              <a:t> </a:t>
            </a:r>
            <a:r>
              <a:rPr sz="800" spc="-25" dirty="0">
                <a:solidFill>
                  <a:srgbClr val="FFFFFF"/>
                </a:solidFill>
                <a:latin typeface="Poppins" panose="00000500000000000000" pitchFamily="2" charset="0"/>
                <a:cs typeface="Poppins" panose="00000500000000000000" pitchFamily="2" charset="0"/>
              </a:rPr>
              <a:t>to</a:t>
            </a:r>
            <a:r>
              <a:rPr sz="800" spc="-30" dirty="0">
                <a:solidFill>
                  <a:srgbClr val="FFFFFF"/>
                </a:solidFill>
                <a:latin typeface="Poppins" panose="00000500000000000000" pitchFamily="2" charset="0"/>
                <a:cs typeface="Poppins" panose="00000500000000000000" pitchFamily="2" charset="0"/>
              </a:rPr>
              <a:t> </a:t>
            </a:r>
            <a:r>
              <a:rPr sz="800" spc="-45" dirty="0">
                <a:solidFill>
                  <a:srgbClr val="FFFFFF"/>
                </a:solidFill>
                <a:latin typeface="Poppins" panose="00000500000000000000" pitchFamily="2" charset="0"/>
                <a:cs typeface="Poppins" panose="00000500000000000000" pitchFamily="2" charset="0"/>
              </a:rPr>
              <a:t>protect</a:t>
            </a:r>
            <a:r>
              <a:rPr sz="800" spc="-35" dirty="0">
                <a:solidFill>
                  <a:srgbClr val="FFFFFF"/>
                </a:solidFill>
                <a:latin typeface="Poppins" panose="00000500000000000000" pitchFamily="2" charset="0"/>
                <a:cs typeface="Poppins" panose="00000500000000000000" pitchFamily="2" charset="0"/>
              </a:rPr>
              <a:t> </a:t>
            </a:r>
            <a:r>
              <a:rPr sz="800" spc="-55" dirty="0">
                <a:solidFill>
                  <a:srgbClr val="FFFFFF"/>
                </a:solidFill>
                <a:latin typeface="Poppins" panose="00000500000000000000" pitchFamily="2" charset="0"/>
                <a:cs typeface="Poppins" panose="00000500000000000000" pitchFamily="2" charset="0"/>
              </a:rPr>
              <a:t>the</a:t>
            </a:r>
            <a:r>
              <a:rPr sz="800" spc="-30" dirty="0">
                <a:solidFill>
                  <a:srgbClr val="FFFFFF"/>
                </a:solidFill>
                <a:latin typeface="Poppins" panose="00000500000000000000" pitchFamily="2" charset="0"/>
                <a:cs typeface="Poppins" panose="00000500000000000000" pitchFamily="2" charset="0"/>
              </a:rPr>
              <a:t> </a:t>
            </a:r>
            <a:r>
              <a:rPr sz="800" spc="-75" dirty="0">
                <a:solidFill>
                  <a:srgbClr val="FFFFFF"/>
                </a:solidFill>
                <a:latin typeface="Poppins" panose="00000500000000000000" pitchFamily="2" charset="0"/>
                <a:cs typeface="Poppins" panose="00000500000000000000" pitchFamily="2" charset="0"/>
              </a:rPr>
              <a:t>user</a:t>
            </a:r>
            <a:r>
              <a:rPr sz="800" spc="-30" dirty="0">
                <a:solidFill>
                  <a:srgbClr val="FFFFFF"/>
                </a:solidFill>
                <a:latin typeface="Poppins" panose="00000500000000000000" pitchFamily="2" charset="0"/>
                <a:cs typeface="Poppins" panose="00000500000000000000" pitchFamily="2" charset="0"/>
              </a:rPr>
              <a:t> </a:t>
            </a:r>
            <a:r>
              <a:rPr sz="800" spc="-65" dirty="0">
                <a:solidFill>
                  <a:srgbClr val="FFFFFF"/>
                </a:solidFill>
                <a:latin typeface="Poppins" panose="00000500000000000000" pitchFamily="2" charset="0"/>
                <a:cs typeface="Poppins" panose="00000500000000000000" pitchFamily="2" charset="0"/>
              </a:rPr>
              <a:t>from.</a:t>
            </a:r>
            <a:r>
              <a:rPr sz="800" spc="-35" dirty="0">
                <a:solidFill>
                  <a:srgbClr val="FFFFFF"/>
                </a:solidFill>
                <a:latin typeface="Poppins" panose="00000500000000000000" pitchFamily="2" charset="0"/>
                <a:cs typeface="Poppins" panose="00000500000000000000" pitchFamily="2" charset="0"/>
              </a:rPr>
              <a:t> </a:t>
            </a:r>
            <a:r>
              <a:rPr sz="800" spc="-10" dirty="0">
                <a:solidFill>
                  <a:srgbClr val="FFFFFF"/>
                </a:solidFill>
                <a:latin typeface="Poppins" panose="00000500000000000000" pitchFamily="2" charset="0"/>
                <a:cs typeface="Poppins" panose="00000500000000000000" pitchFamily="2" charset="0"/>
              </a:rPr>
              <a:t>digital </a:t>
            </a:r>
            <a:r>
              <a:rPr sz="800" spc="-70" dirty="0">
                <a:solidFill>
                  <a:srgbClr val="FFFFFF"/>
                </a:solidFill>
                <a:latin typeface="Poppins" panose="00000500000000000000" pitchFamily="2" charset="0"/>
                <a:cs typeface="Poppins" panose="00000500000000000000" pitchFamily="2" charset="0"/>
              </a:rPr>
              <a:t>frauds</a:t>
            </a:r>
            <a:r>
              <a:rPr sz="800" spc="-40" dirty="0">
                <a:solidFill>
                  <a:srgbClr val="FFFFFF"/>
                </a:solidFill>
                <a:latin typeface="Poppins" panose="00000500000000000000" pitchFamily="2" charset="0"/>
                <a:cs typeface="Poppins" panose="00000500000000000000" pitchFamily="2" charset="0"/>
              </a:rPr>
              <a:t> </a:t>
            </a:r>
            <a:r>
              <a:rPr sz="800" spc="-90" dirty="0">
                <a:solidFill>
                  <a:srgbClr val="FFFFFF"/>
                </a:solidFill>
                <a:latin typeface="Poppins" panose="00000500000000000000" pitchFamily="2" charset="0"/>
                <a:cs typeface="Poppins" panose="00000500000000000000" pitchFamily="2" charset="0"/>
              </a:rPr>
              <a:t>as</a:t>
            </a:r>
            <a:r>
              <a:rPr sz="800" spc="-40" dirty="0">
                <a:solidFill>
                  <a:srgbClr val="FFFFFF"/>
                </a:solidFill>
                <a:latin typeface="Poppins" panose="00000500000000000000" pitchFamily="2" charset="0"/>
                <a:cs typeface="Poppins" panose="00000500000000000000" pitchFamily="2" charset="0"/>
              </a:rPr>
              <a:t> </a:t>
            </a:r>
            <a:r>
              <a:rPr sz="800" spc="-90" dirty="0">
                <a:solidFill>
                  <a:srgbClr val="FFFFFF"/>
                </a:solidFill>
                <a:latin typeface="Poppins" panose="00000500000000000000" pitchFamily="2" charset="0"/>
                <a:cs typeface="Poppins" panose="00000500000000000000" pitchFamily="2" charset="0"/>
              </a:rPr>
              <a:t>you</a:t>
            </a:r>
            <a:r>
              <a:rPr sz="800" spc="-40" dirty="0">
                <a:solidFill>
                  <a:srgbClr val="FFFFFF"/>
                </a:solidFill>
                <a:latin typeface="Poppins" panose="00000500000000000000" pitchFamily="2" charset="0"/>
                <a:cs typeface="Poppins" panose="00000500000000000000" pitchFamily="2" charset="0"/>
              </a:rPr>
              <a:t> </a:t>
            </a:r>
            <a:r>
              <a:rPr sz="800" spc="-80" dirty="0">
                <a:solidFill>
                  <a:srgbClr val="FFFFFF"/>
                </a:solidFill>
                <a:latin typeface="Poppins" panose="00000500000000000000" pitchFamily="2" charset="0"/>
                <a:cs typeface="Poppins" panose="00000500000000000000" pitchFamily="2" charset="0"/>
              </a:rPr>
              <a:t>can</a:t>
            </a:r>
            <a:r>
              <a:rPr sz="800" spc="-40" dirty="0">
                <a:solidFill>
                  <a:srgbClr val="FFFFFF"/>
                </a:solidFill>
                <a:latin typeface="Poppins" panose="00000500000000000000" pitchFamily="2" charset="0"/>
                <a:cs typeface="Poppins" panose="00000500000000000000" pitchFamily="2" charset="0"/>
              </a:rPr>
              <a:t> </a:t>
            </a:r>
            <a:r>
              <a:rPr sz="800" spc="-75" dirty="0">
                <a:solidFill>
                  <a:srgbClr val="FFFFFF"/>
                </a:solidFill>
                <a:latin typeface="Poppins" panose="00000500000000000000" pitchFamily="2" charset="0"/>
                <a:cs typeface="Poppins" panose="00000500000000000000" pitchFamily="2" charset="0"/>
              </a:rPr>
              <a:t>only</a:t>
            </a:r>
            <a:r>
              <a:rPr sz="800" spc="-35" dirty="0">
                <a:solidFill>
                  <a:srgbClr val="FFFFFF"/>
                </a:solidFill>
                <a:latin typeface="Poppins" panose="00000500000000000000" pitchFamily="2" charset="0"/>
                <a:cs typeface="Poppins" panose="00000500000000000000" pitchFamily="2" charset="0"/>
              </a:rPr>
              <a:t> </a:t>
            </a:r>
            <a:r>
              <a:rPr sz="800" spc="-60" dirty="0">
                <a:solidFill>
                  <a:srgbClr val="FFFFFF"/>
                </a:solidFill>
                <a:latin typeface="Poppins" panose="00000500000000000000" pitchFamily="2" charset="0"/>
                <a:cs typeface="Poppins" panose="00000500000000000000" pitchFamily="2" charset="0"/>
              </a:rPr>
              <a:t>log</a:t>
            </a:r>
            <a:r>
              <a:rPr sz="800" spc="-40" dirty="0">
                <a:solidFill>
                  <a:srgbClr val="FFFFFF"/>
                </a:solidFill>
                <a:latin typeface="Poppins" panose="00000500000000000000" pitchFamily="2" charset="0"/>
                <a:cs typeface="Poppins" panose="00000500000000000000" pitchFamily="2" charset="0"/>
              </a:rPr>
              <a:t> </a:t>
            </a:r>
            <a:r>
              <a:rPr sz="800" spc="-55" dirty="0">
                <a:solidFill>
                  <a:srgbClr val="FFFFFF"/>
                </a:solidFill>
                <a:latin typeface="Poppins" panose="00000500000000000000" pitchFamily="2" charset="0"/>
                <a:cs typeface="Poppins" panose="00000500000000000000" pitchFamily="2" charset="0"/>
              </a:rPr>
              <a:t>in</a:t>
            </a:r>
            <a:r>
              <a:rPr sz="800" spc="-40" dirty="0">
                <a:solidFill>
                  <a:srgbClr val="FFFFFF"/>
                </a:solidFill>
                <a:latin typeface="Poppins" panose="00000500000000000000" pitchFamily="2" charset="0"/>
                <a:cs typeface="Poppins" panose="00000500000000000000" pitchFamily="2" charset="0"/>
              </a:rPr>
              <a:t> </a:t>
            </a:r>
            <a:r>
              <a:rPr sz="800" spc="-70" dirty="0">
                <a:solidFill>
                  <a:srgbClr val="FFFFFF"/>
                </a:solidFill>
                <a:latin typeface="Poppins" panose="00000500000000000000" pitchFamily="2" charset="0"/>
                <a:cs typeface="Poppins" panose="00000500000000000000" pitchFamily="2" charset="0"/>
              </a:rPr>
              <a:t>on</a:t>
            </a:r>
            <a:r>
              <a:rPr sz="800" spc="-40" dirty="0">
                <a:solidFill>
                  <a:srgbClr val="FFFFFF"/>
                </a:solidFill>
                <a:latin typeface="Poppins" panose="00000500000000000000" pitchFamily="2" charset="0"/>
                <a:cs typeface="Poppins" panose="00000500000000000000" pitchFamily="2" charset="0"/>
              </a:rPr>
              <a:t> </a:t>
            </a:r>
            <a:r>
              <a:rPr sz="800" spc="-60" dirty="0">
                <a:solidFill>
                  <a:srgbClr val="FFFFFF"/>
                </a:solidFill>
                <a:latin typeface="Poppins" panose="00000500000000000000" pitchFamily="2" charset="0"/>
                <a:cs typeface="Poppins" panose="00000500000000000000" pitchFamily="2" charset="0"/>
              </a:rPr>
              <a:t>a</a:t>
            </a:r>
            <a:r>
              <a:rPr sz="800" spc="-35" dirty="0">
                <a:solidFill>
                  <a:srgbClr val="FFFFFF"/>
                </a:solidFill>
                <a:latin typeface="Poppins" panose="00000500000000000000" pitchFamily="2" charset="0"/>
                <a:cs typeface="Poppins" panose="00000500000000000000" pitchFamily="2" charset="0"/>
              </a:rPr>
              <a:t> </a:t>
            </a:r>
            <a:r>
              <a:rPr sz="800" spc="-80" dirty="0">
                <a:solidFill>
                  <a:srgbClr val="FFFFFF"/>
                </a:solidFill>
                <a:latin typeface="Poppins" panose="00000500000000000000" pitchFamily="2" charset="0"/>
                <a:cs typeface="Poppins" panose="00000500000000000000" pitchFamily="2" charset="0"/>
              </a:rPr>
              <a:t>phone</a:t>
            </a:r>
            <a:r>
              <a:rPr sz="800" spc="-40" dirty="0">
                <a:solidFill>
                  <a:srgbClr val="FFFFFF"/>
                </a:solidFill>
                <a:latin typeface="Poppins" panose="00000500000000000000" pitchFamily="2" charset="0"/>
                <a:cs typeface="Poppins" panose="00000500000000000000" pitchFamily="2" charset="0"/>
              </a:rPr>
              <a:t> </a:t>
            </a:r>
            <a:r>
              <a:rPr sz="800" spc="-70" dirty="0">
                <a:solidFill>
                  <a:srgbClr val="FFFFFF"/>
                </a:solidFill>
                <a:latin typeface="Poppins" panose="00000500000000000000" pitchFamily="2" charset="0"/>
                <a:cs typeface="Poppins" panose="00000500000000000000" pitchFamily="2" charset="0"/>
              </a:rPr>
              <a:t>having</a:t>
            </a:r>
            <a:r>
              <a:rPr sz="800" spc="-40" dirty="0">
                <a:solidFill>
                  <a:srgbClr val="FFFFFF"/>
                </a:solidFill>
                <a:latin typeface="Poppins" panose="00000500000000000000" pitchFamily="2" charset="0"/>
                <a:cs typeface="Poppins" panose="00000500000000000000" pitchFamily="2" charset="0"/>
              </a:rPr>
              <a:t> </a:t>
            </a:r>
            <a:r>
              <a:rPr sz="800" spc="-25" dirty="0">
                <a:solidFill>
                  <a:srgbClr val="FFFFFF"/>
                </a:solidFill>
                <a:latin typeface="Poppins" panose="00000500000000000000" pitchFamily="2" charset="0"/>
                <a:cs typeface="Poppins" panose="00000500000000000000" pitchFamily="2" charset="0"/>
              </a:rPr>
              <a:t>the </a:t>
            </a:r>
            <a:r>
              <a:rPr sz="800" spc="-105" dirty="0">
                <a:solidFill>
                  <a:srgbClr val="FFFFFF"/>
                </a:solidFill>
                <a:latin typeface="Poppins" panose="00000500000000000000" pitchFamily="2" charset="0"/>
                <a:cs typeface="Poppins" panose="00000500000000000000" pitchFamily="2" charset="0"/>
              </a:rPr>
              <a:t>sim</a:t>
            </a:r>
            <a:r>
              <a:rPr sz="800" spc="-30" dirty="0">
                <a:solidFill>
                  <a:srgbClr val="FFFFFF"/>
                </a:solidFill>
                <a:latin typeface="Poppins" panose="00000500000000000000" pitchFamily="2" charset="0"/>
                <a:cs typeface="Poppins" panose="00000500000000000000" pitchFamily="2" charset="0"/>
              </a:rPr>
              <a:t> </a:t>
            </a:r>
            <a:r>
              <a:rPr sz="800" spc="-60" dirty="0">
                <a:solidFill>
                  <a:srgbClr val="FFFFFF"/>
                </a:solidFill>
                <a:latin typeface="Poppins" panose="00000500000000000000" pitchFamily="2" charset="0"/>
                <a:cs typeface="Poppins" panose="00000500000000000000" pitchFamily="2" charset="0"/>
              </a:rPr>
              <a:t>with</a:t>
            </a:r>
            <a:r>
              <a:rPr sz="800" spc="-25" dirty="0">
                <a:solidFill>
                  <a:srgbClr val="FFFFFF"/>
                </a:solidFill>
                <a:latin typeface="Poppins" panose="00000500000000000000" pitchFamily="2" charset="0"/>
                <a:cs typeface="Poppins" panose="00000500000000000000" pitchFamily="2" charset="0"/>
              </a:rPr>
              <a:t> </a:t>
            </a:r>
            <a:r>
              <a:rPr sz="800" spc="-60" dirty="0">
                <a:solidFill>
                  <a:srgbClr val="FFFFFF"/>
                </a:solidFill>
                <a:latin typeface="Poppins" panose="00000500000000000000" pitchFamily="2" charset="0"/>
                <a:cs typeface="Poppins" panose="00000500000000000000" pitchFamily="2" charset="0"/>
              </a:rPr>
              <a:t>registered</a:t>
            </a:r>
            <a:r>
              <a:rPr sz="800" spc="-25" dirty="0">
                <a:solidFill>
                  <a:srgbClr val="FFFFFF"/>
                </a:solidFill>
                <a:latin typeface="Poppins" panose="00000500000000000000" pitchFamily="2" charset="0"/>
                <a:cs typeface="Poppins" panose="00000500000000000000" pitchFamily="2" charset="0"/>
              </a:rPr>
              <a:t> </a:t>
            </a:r>
            <a:r>
              <a:rPr sz="800" spc="-80" dirty="0">
                <a:solidFill>
                  <a:srgbClr val="FFFFFF"/>
                </a:solidFill>
                <a:latin typeface="Poppins" panose="00000500000000000000" pitchFamily="2" charset="0"/>
                <a:cs typeface="Poppins" panose="00000500000000000000" pitchFamily="2" charset="0"/>
              </a:rPr>
              <a:t>phone</a:t>
            </a:r>
            <a:r>
              <a:rPr sz="800" spc="-30" dirty="0">
                <a:solidFill>
                  <a:srgbClr val="FFFFFF"/>
                </a:solidFill>
                <a:latin typeface="Poppins" panose="00000500000000000000" pitchFamily="2" charset="0"/>
                <a:cs typeface="Poppins" panose="00000500000000000000" pitchFamily="2" charset="0"/>
              </a:rPr>
              <a:t> </a:t>
            </a:r>
            <a:r>
              <a:rPr sz="800" spc="-10" dirty="0">
                <a:solidFill>
                  <a:srgbClr val="FFFFFF"/>
                </a:solidFill>
                <a:latin typeface="Poppins" panose="00000500000000000000" pitchFamily="2" charset="0"/>
                <a:cs typeface="Poppins" panose="00000500000000000000" pitchFamily="2" charset="0"/>
              </a:rPr>
              <a:t>number.</a:t>
            </a:r>
            <a:endParaRPr sz="800" dirty="0">
              <a:latin typeface="Poppins" panose="00000500000000000000" pitchFamily="2" charset="0"/>
              <a:cs typeface="Poppins" panose="00000500000000000000" pitchFamily="2" charset="0"/>
            </a:endParaRPr>
          </a:p>
        </p:txBody>
      </p:sp>
      <p:sp>
        <p:nvSpPr>
          <p:cNvPr id="28" name="object 95">
            <a:extLst>
              <a:ext uri="{FF2B5EF4-FFF2-40B4-BE49-F238E27FC236}">
                <a16:creationId xmlns:a16="http://schemas.microsoft.com/office/drawing/2014/main" id="{6F7929F3-5BCD-040E-628F-84FF9ED5FC57}"/>
              </a:ext>
            </a:extLst>
          </p:cNvPr>
          <p:cNvSpPr txBox="1"/>
          <p:nvPr/>
        </p:nvSpPr>
        <p:spPr>
          <a:xfrm>
            <a:off x="9180720" y="3449411"/>
            <a:ext cx="2138675" cy="644407"/>
          </a:xfrm>
          <a:prstGeom prst="rect">
            <a:avLst/>
          </a:prstGeom>
        </p:spPr>
        <p:txBody>
          <a:bodyPr vert="horz" wrap="square" lIns="0" tIns="12065" rIns="0" bIns="0" rtlCol="0">
            <a:spAutoFit/>
          </a:bodyPr>
          <a:lstStyle/>
          <a:p>
            <a:pPr marL="12700" marR="5080">
              <a:lnSpc>
                <a:spcPct val="116399"/>
              </a:lnSpc>
              <a:spcBef>
                <a:spcPts val="95"/>
              </a:spcBef>
            </a:pPr>
            <a:r>
              <a:rPr sz="1200" spc="-50" dirty="0">
                <a:solidFill>
                  <a:srgbClr val="FFFFFF"/>
                </a:solidFill>
                <a:latin typeface="Poppins" panose="00000500000000000000" pitchFamily="2" charset="0"/>
                <a:cs typeface="Poppins" panose="00000500000000000000" pitchFamily="2" charset="0"/>
              </a:rPr>
              <a:t>It's</a:t>
            </a:r>
            <a:r>
              <a:rPr sz="1200" spc="-70" dirty="0">
                <a:solidFill>
                  <a:srgbClr val="FFFFFF"/>
                </a:solidFill>
                <a:latin typeface="Poppins" panose="00000500000000000000" pitchFamily="2" charset="0"/>
                <a:cs typeface="Poppins" panose="00000500000000000000" pitchFamily="2" charset="0"/>
              </a:rPr>
              <a:t> </a:t>
            </a:r>
            <a:r>
              <a:rPr sz="1200" spc="-125" dirty="0">
                <a:solidFill>
                  <a:srgbClr val="FFFFFF"/>
                </a:solidFill>
                <a:latin typeface="Poppins" panose="00000500000000000000" pitchFamily="2" charset="0"/>
                <a:cs typeface="Poppins" panose="00000500000000000000" pitchFamily="2" charset="0"/>
              </a:rPr>
              <a:t>very</a:t>
            </a:r>
            <a:r>
              <a:rPr sz="1200" spc="-65" dirty="0">
                <a:solidFill>
                  <a:srgbClr val="FFFFFF"/>
                </a:solidFill>
                <a:latin typeface="Poppins" panose="00000500000000000000" pitchFamily="2" charset="0"/>
                <a:cs typeface="Poppins" panose="00000500000000000000" pitchFamily="2" charset="0"/>
              </a:rPr>
              <a:t> </a:t>
            </a:r>
            <a:r>
              <a:rPr sz="1200" spc="-125" dirty="0">
                <a:solidFill>
                  <a:srgbClr val="FFFFFF"/>
                </a:solidFill>
                <a:latin typeface="Poppins" panose="00000500000000000000" pitchFamily="2" charset="0"/>
                <a:cs typeface="Poppins" panose="00000500000000000000" pitchFamily="2" charset="0"/>
              </a:rPr>
              <a:t>secure</a:t>
            </a:r>
            <a:r>
              <a:rPr sz="1200" spc="-70" dirty="0">
                <a:solidFill>
                  <a:srgbClr val="FFFFFF"/>
                </a:solidFill>
                <a:latin typeface="Poppins" panose="00000500000000000000" pitchFamily="2" charset="0"/>
                <a:cs typeface="Poppins" panose="00000500000000000000" pitchFamily="2" charset="0"/>
              </a:rPr>
              <a:t> </a:t>
            </a:r>
            <a:r>
              <a:rPr sz="1200" spc="-90" dirty="0">
                <a:solidFill>
                  <a:srgbClr val="FFFFFF"/>
                </a:solidFill>
                <a:latin typeface="Poppins" panose="00000500000000000000" pitchFamily="2" charset="0"/>
                <a:cs typeface="Poppins" panose="00000500000000000000" pitchFamily="2" charset="0"/>
              </a:rPr>
              <a:t>and</a:t>
            </a:r>
            <a:r>
              <a:rPr sz="1200" spc="-65" dirty="0">
                <a:solidFill>
                  <a:srgbClr val="FFFFFF"/>
                </a:solidFill>
                <a:latin typeface="Poppins" panose="00000500000000000000" pitchFamily="2" charset="0"/>
                <a:cs typeface="Poppins" panose="00000500000000000000" pitchFamily="2" charset="0"/>
              </a:rPr>
              <a:t> </a:t>
            </a:r>
            <a:r>
              <a:rPr sz="1200" spc="-85" dirty="0">
                <a:solidFill>
                  <a:srgbClr val="FFFFFF"/>
                </a:solidFill>
                <a:latin typeface="Poppins" panose="00000500000000000000" pitchFamily="2" charset="0"/>
                <a:cs typeface="Poppins" panose="00000500000000000000" pitchFamily="2" charset="0"/>
              </a:rPr>
              <a:t>doesn't</a:t>
            </a:r>
            <a:r>
              <a:rPr sz="1200" spc="-70" dirty="0">
                <a:solidFill>
                  <a:srgbClr val="FFFFFF"/>
                </a:solidFill>
                <a:latin typeface="Poppins" panose="00000500000000000000" pitchFamily="2" charset="0"/>
                <a:cs typeface="Poppins" panose="00000500000000000000" pitchFamily="2" charset="0"/>
              </a:rPr>
              <a:t> </a:t>
            </a:r>
            <a:r>
              <a:rPr sz="1200" spc="-75" dirty="0">
                <a:solidFill>
                  <a:srgbClr val="FFFFFF"/>
                </a:solidFill>
                <a:latin typeface="Poppins" panose="00000500000000000000" pitchFamily="2" charset="0"/>
                <a:cs typeface="Poppins" panose="00000500000000000000" pitchFamily="2" charset="0"/>
              </a:rPr>
              <a:t>allow </a:t>
            </a:r>
            <a:r>
              <a:rPr sz="1200" spc="-125" dirty="0">
                <a:solidFill>
                  <a:srgbClr val="FFFFFF"/>
                </a:solidFill>
                <a:latin typeface="Poppins" panose="00000500000000000000" pitchFamily="2" charset="0"/>
                <a:cs typeface="Poppins" panose="00000500000000000000" pitchFamily="2" charset="0"/>
              </a:rPr>
              <a:t>screen</a:t>
            </a:r>
            <a:r>
              <a:rPr sz="1200" spc="-75" dirty="0">
                <a:solidFill>
                  <a:srgbClr val="FFFFFF"/>
                </a:solidFill>
                <a:latin typeface="Poppins" panose="00000500000000000000" pitchFamily="2" charset="0"/>
                <a:cs typeface="Poppins" panose="00000500000000000000" pitchFamily="2" charset="0"/>
              </a:rPr>
              <a:t> </a:t>
            </a:r>
            <a:r>
              <a:rPr sz="1200" spc="-80" dirty="0">
                <a:solidFill>
                  <a:srgbClr val="FFFFFF"/>
                </a:solidFill>
                <a:latin typeface="Poppins" panose="00000500000000000000" pitchFamily="2" charset="0"/>
                <a:cs typeface="Poppins" panose="00000500000000000000" pitchFamily="2" charset="0"/>
              </a:rPr>
              <a:t>recording</a:t>
            </a:r>
            <a:r>
              <a:rPr sz="1200" spc="-70" dirty="0">
                <a:solidFill>
                  <a:srgbClr val="FFFFFF"/>
                </a:solidFill>
                <a:latin typeface="Poppins" panose="00000500000000000000" pitchFamily="2" charset="0"/>
                <a:cs typeface="Poppins" panose="00000500000000000000" pitchFamily="2" charset="0"/>
              </a:rPr>
              <a:t> </a:t>
            </a:r>
            <a:r>
              <a:rPr sz="1200" spc="-35" dirty="0">
                <a:solidFill>
                  <a:srgbClr val="FFFFFF"/>
                </a:solidFill>
                <a:latin typeface="Poppins" panose="00000500000000000000" pitchFamily="2" charset="0"/>
                <a:cs typeface="Poppins" panose="00000500000000000000" pitchFamily="2" charset="0"/>
              </a:rPr>
              <a:t>or</a:t>
            </a:r>
            <a:r>
              <a:rPr sz="1200" spc="-70" dirty="0">
                <a:solidFill>
                  <a:srgbClr val="FFFFFF"/>
                </a:solidFill>
                <a:latin typeface="Poppins" panose="00000500000000000000" pitchFamily="2" charset="0"/>
                <a:cs typeface="Poppins" panose="00000500000000000000" pitchFamily="2" charset="0"/>
              </a:rPr>
              <a:t> </a:t>
            </a:r>
            <a:r>
              <a:rPr sz="1200" spc="-75" dirty="0">
                <a:solidFill>
                  <a:srgbClr val="FFFFFF"/>
                </a:solidFill>
                <a:latin typeface="Poppins" panose="00000500000000000000" pitchFamily="2" charset="0"/>
                <a:cs typeface="Poppins" panose="00000500000000000000" pitchFamily="2" charset="0"/>
              </a:rPr>
              <a:t>schreenshot.</a:t>
            </a:r>
            <a:endParaRPr sz="1200" dirty="0">
              <a:latin typeface="Poppins" panose="00000500000000000000" pitchFamily="2" charset="0"/>
              <a:cs typeface="Poppins" panose="00000500000000000000" pitchFamily="2" charset="0"/>
            </a:endParaRPr>
          </a:p>
        </p:txBody>
      </p:sp>
      <p:sp>
        <p:nvSpPr>
          <p:cNvPr id="29" name="object 96">
            <a:extLst>
              <a:ext uri="{FF2B5EF4-FFF2-40B4-BE49-F238E27FC236}">
                <a16:creationId xmlns:a16="http://schemas.microsoft.com/office/drawing/2014/main" id="{78304F66-E806-FA95-768F-8CC7E594798C}"/>
              </a:ext>
            </a:extLst>
          </p:cNvPr>
          <p:cNvSpPr txBox="1"/>
          <p:nvPr/>
        </p:nvSpPr>
        <p:spPr>
          <a:xfrm>
            <a:off x="2021010" y="4237536"/>
            <a:ext cx="1609328" cy="504818"/>
          </a:xfrm>
          <a:prstGeom prst="rect">
            <a:avLst/>
          </a:prstGeom>
        </p:spPr>
        <p:txBody>
          <a:bodyPr vert="horz" wrap="square" lIns="0" tIns="11430" rIns="0" bIns="0" rtlCol="0">
            <a:spAutoFit/>
          </a:bodyPr>
          <a:lstStyle/>
          <a:p>
            <a:pPr marL="12700" marR="5080">
              <a:lnSpc>
                <a:spcPct val="117500"/>
              </a:lnSpc>
              <a:spcBef>
                <a:spcPts val="90"/>
              </a:spcBef>
            </a:pPr>
            <a:r>
              <a:rPr sz="1200" spc="-20" dirty="0">
                <a:solidFill>
                  <a:srgbClr val="FFFFFF"/>
                </a:solidFill>
                <a:latin typeface="Poppins" panose="00000500000000000000" pitchFamily="2" charset="0"/>
                <a:cs typeface="Poppins" panose="00000500000000000000" pitchFamily="2" charset="0"/>
              </a:rPr>
              <a:t>It</a:t>
            </a:r>
            <a:r>
              <a:rPr sz="1200" spc="-65" dirty="0">
                <a:solidFill>
                  <a:srgbClr val="FFFFFF"/>
                </a:solidFill>
                <a:latin typeface="Poppins" panose="00000500000000000000" pitchFamily="2" charset="0"/>
                <a:cs typeface="Poppins" panose="00000500000000000000" pitchFamily="2" charset="0"/>
              </a:rPr>
              <a:t> </a:t>
            </a:r>
            <a:r>
              <a:rPr sz="1200" spc="-100" dirty="0">
                <a:solidFill>
                  <a:srgbClr val="FFFFFF"/>
                </a:solidFill>
                <a:latin typeface="Poppins" panose="00000500000000000000" pitchFamily="2" charset="0"/>
                <a:cs typeface="Poppins" panose="00000500000000000000" pitchFamily="2" charset="0"/>
              </a:rPr>
              <a:t>allows</a:t>
            </a:r>
            <a:r>
              <a:rPr sz="1200" spc="-65" dirty="0">
                <a:solidFill>
                  <a:srgbClr val="FFFFFF"/>
                </a:solidFill>
                <a:latin typeface="Poppins" panose="00000500000000000000" pitchFamily="2" charset="0"/>
                <a:cs typeface="Poppins" panose="00000500000000000000" pitchFamily="2" charset="0"/>
              </a:rPr>
              <a:t> </a:t>
            </a:r>
            <a:r>
              <a:rPr sz="1200" spc="-75" dirty="0">
                <a:solidFill>
                  <a:srgbClr val="FFFFFF"/>
                </a:solidFill>
                <a:latin typeface="Poppins" panose="00000500000000000000" pitchFamily="2" charset="0"/>
                <a:cs typeface="Poppins" panose="00000500000000000000" pitchFamily="2" charset="0"/>
              </a:rPr>
              <a:t>two</a:t>
            </a:r>
            <a:r>
              <a:rPr sz="1200" spc="-65" dirty="0">
                <a:solidFill>
                  <a:srgbClr val="FFFFFF"/>
                </a:solidFill>
                <a:latin typeface="Poppins" panose="00000500000000000000" pitchFamily="2" charset="0"/>
                <a:cs typeface="Poppins" panose="00000500000000000000" pitchFamily="2" charset="0"/>
              </a:rPr>
              <a:t> </a:t>
            </a:r>
            <a:r>
              <a:rPr sz="1200" spc="-70" dirty="0">
                <a:solidFill>
                  <a:srgbClr val="FFFFFF"/>
                </a:solidFill>
                <a:latin typeface="Poppins" panose="00000500000000000000" pitchFamily="2" charset="0"/>
                <a:cs typeface="Poppins" panose="00000500000000000000" pitchFamily="2" charset="0"/>
              </a:rPr>
              <a:t>options</a:t>
            </a:r>
            <a:r>
              <a:rPr sz="1200" spc="-60" dirty="0">
                <a:solidFill>
                  <a:srgbClr val="FFFFFF"/>
                </a:solidFill>
                <a:latin typeface="Poppins" panose="00000500000000000000" pitchFamily="2" charset="0"/>
                <a:cs typeface="Poppins" panose="00000500000000000000" pitchFamily="2" charset="0"/>
              </a:rPr>
              <a:t> </a:t>
            </a:r>
            <a:r>
              <a:rPr lang="en-IN" sz="1200" spc="-40" dirty="0">
                <a:solidFill>
                  <a:srgbClr val="FFFFFF"/>
                </a:solidFill>
                <a:latin typeface="Poppins" panose="00000500000000000000" pitchFamily="2" charset="0"/>
                <a:cs typeface="Poppins" panose="00000500000000000000" pitchFamily="2" charset="0"/>
              </a:rPr>
              <a:t>i.e.,</a:t>
            </a:r>
            <a:r>
              <a:rPr sz="1200" spc="-40" dirty="0">
                <a:solidFill>
                  <a:srgbClr val="FFFFFF"/>
                </a:solidFill>
                <a:latin typeface="Poppins" panose="00000500000000000000" pitchFamily="2" charset="0"/>
                <a:cs typeface="Poppins" panose="00000500000000000000" pitchFamily="2" charset="0"/>
              </a:rPr>
              <a:t> </a:t>
            </a:r>
            <a:r>
              <a:rPr sz="1200" spc="-120" dirty="0">
                <a:solidFill>
                  <a:srgbClr val="FFFFFF"/>
                </a:solidFill>
                <a:latin typeface="Poppins" panose="00000500000000000000" pitchFamily="2" charset="0"/>
                <a:cs typeface="Poppins" panose="00000500000000000000" pitchFamily="2" charset="0"/>
              </a:rPr>
              <a:t>IMPS</a:t>
            </a:r>
            <a:r>
              <a:rPr sz="1200" spc="-80" dirty="0">
                <a:solidFill>
                  <a:srgbClr val="FFFFFF"/>
                </a:solidFill>
                <a:latin typeface="Poppins" panose="00000500000000000000" pitchFamily="2" charset="0"/>
                <a:cs typeface="Poppins" panose="00000500000000000000" pitchFamily="2" charset="0"/>
              </a:rPr>
              <a:t> </a:t>
            </a:r>
            <a:r>
              <a:rPr sz="1200" spc="-75" dirty="0">
                <a:solidFill>
                  <a:srgbClr val="FFFFFF"/>
                </a:solidFill>
                <a:latin typeface="Poppins" panose="00000500000000000000" pitchFamily="2" charset="0"/>
                <a:cs typeface="Poppins" panose="00000500000000000000" pitchFamily="2" charset="0"/>
              </a:rPr>
              <a:t>and</a:t>
            </a:r>
            <a:r>
              <a:rPr sz="1200" spc="-80" dirty="0">
                <a:solidFill>
                  <a:srgbClr val="FFFFFF"/>
                </a:solidFill>
                <a:latin typeface="Poppins" panose="00000500000000000000" pitchFamily="2" charset="0"/>
                <a:cs typeface="Poppins" panose="00000500000000000000" pitchFamily="2" charset="0"/>
              </a:rPr>
              <a:t> </a:t>
            </a:r>
            <a:r>
              <a:rPr sz="1200" spc="-20" dirty="0">
                <a:solidFill>
                  <a:srgbClr val="FFFFFF"/>
                </a:solidFill>
                <a:latin typeface="Poppins" panose="00000500000000000000" pitchFamily="2" charset="0"/>
                <a:cs typeface="Poppins" panose="00000500000000000000" pitchFamily="2" charset="0"/>
              </a:rPr>
              <a:t>NEFT</a:t>
            </a:r>
            <a:r>
              <a:rPr sz="1600" spc="-20" dirty="0">
                <a:solidFill>
                  <a:srgbClr val="FFFFFF"/>
                </a:solidFill>
                <a:latin typeface="Poppins" panose="00000500000000000000" pitchFamily="2" charset="0"/>
                <a:cs typeface="Poppins" panose="00000500000000000000" pitchFamily="2" charset="0"/>
              </a:rPr>
              <a:t>.</a:t>
            </a:r>
            <a:endParaRPr sz="1600" dirty="0">
              <a:latin typeface="Poppins" panose="00000500000000000000" pitchFamily="2" charset="0"/>
              <a:cs typeface="Poppins" panose="00000500000000000000" pitchFamily="2" charset="0"/>
            </a:endParaRPr>
          </a:p>
        </p:txBody>
      </p:sp>
      <p:sp>
        <p:nvSpPr>
          <p:cNvPr id="30" name="object 97">
            <a:extLst>
              <a:ext uri="{FF2B5EF4-FFF2-40B4-BE49-F238E27FC236}">
                <a16:creationId xmlns:a16="http://schemas.microsoft.com/office/drawing/2014/main" id="{1753E145-49B4-36E6-69DE-606E9727D45F}"/>
              </a:ext>
            </a:extLst>
          </p:cNvPr>
          <p:cNvSpPr txBox="1"/>
          <p:nvPr/>
        </p:nvSpPr>
        <p:spPr>
          <a:xfrm>
            <a:off x="4090477" y="4146491"/>
            <a:ext cx="2000317" cy="644407"/>
          </a:xfrm>
          <a:prstGeom prst="rect">
            <a:avLst/>
          </a:prstGeom>
        </p:spPr>
        <p:txBody>
          <a:bodyPr vert="horz" wrap="square" lIns="0" tIns="12065" rIns="0" bIns="0" rtlCol="0">
            <a:spAutoFit/>
          </a:bodyPr>
          <a:lstStyle/>
          <a:p>
            <a:pPr marL="12700" marR="5080">
              <a:lnSpc>
                <a:spcPct val="116399"/>
              </a:lnSpc>
              <a:spcBef>
                <a:spcPts val="95"/>
              </a:spcBef>
            </a:pPr>
            <a:r>
              <a:rPr sz="1200" spc="-155" dirty="0">
                <a:solidFill>
                  <a:srgbClr val="FFFFFF"/>
                </a:solidFill>
                <a:latin typeface="Poppins" panose="00000500000000000000" pitchFamily="2" charset="0"/>
                <a:cs typeface="Poppins" panose="00000500000000000000" pitchFamily="2" charset="0"/>
              </a:rPr>
              <a:t>Money</a:t>
            </a:r>
            <a:r>
              <a:rPr sz="1200" spc="-65" dirty="0">
                <a:solidFill>
                  <a:srgbClr val="FFFFFF"/>
                </a:solidFill>
                <a:latin typeface="Poppins" panose="00000500000000000000" pitchFamily="2" charset="0"/>
                <a:cs typeface="Poppins" panose="00000500000000000000" pitchFamily="2" charset="0"/>
              </a:rPr>
              <a:t> </a:t>
            </a:r>
            <a:r>
              <a:rPr sz="1200" spc="-120" dirty="0">
                <a:solidFill>
                  <a:srgbClr val="FFFFFF"/>
                </a:solidFill>
                <a:latin typeface="Poppins" panose="00000500000000000000" pitchFamily="2" charset="0"/>
                <a:cs typeface="Poppins" panose="00000500000000000000" pitchFamily="2" charset="0"/>
              </a:rPr>
              <a:t>can</a:t>
            </a:r>
            <a:r>
              <a:rPr sz="1200" spc="-60" dirty="0">
                <a:solidFill>
                  <a:srgbClr val="FFFFFF"/>
                </a:solidFill>
                <a:latin typeface="Poppins" panose="00000500000000000000" pitchFamily="2" charset="0"/>
                <a:cs typeface="Poppins" panose="00000500000000000000" pitchFamily="2" charset="0"/>
              </a:rPr>
              <a:t> </a:t>
            </a:r>
            <a:r>
              <a:rPr sz="1200" spc="-130" dirty="0">
                <a:solidFill>
                  <a:srgbClr val="FFFFFF"/>
                </a:solidFill>
                <a:latin typeface="Poppins" panose="00000500000000000000" pitchFamily="2" charset="0"/>
                <a:cs typeface="Poppins" panose="00000500000000000000" pitchFamily="2" charset="0"/>
              </a:rPr>
              <a:t>be</a:t>
            </a:r>
            <a:r>
              <a:rPr sz="1200" spc="-60" dirty="0">
                <a:solidFill>
                  <a:srgbClr val="FFFFFF"/>
                </a:solidFill>
                <a:latin typeface="Poppins" panose="00000500000000000000" pitchFamily="2" charset="0"/>
                <a:cs typeface="Poppins" panose="00000500000000000000" pitchFamily="2" charset="0"/>
              </a:rPr>
              <a:t> </a:t>
            </a:r>
            <a:r>
              <a:rPr sz="1200" spc="-70" dirty="0">
                <a:solidFill>
                  <a:srgbClr val="FFFFFF"/>
                </a:solidFill>
                <a:latin typeface="Poppins" panose="00000500000000000000" pitchFamily="2" charset="0"/>
                <a:cs typeface="Poppins" panose="00000500000000000000" pitchFamily="2" charset="0"/>
              </a:rPr>
              <a:t>tranferred</a:t>
            </a:r>
            <a:r>
              <a:rPr sz="1200" spc="-60" dirty="0">
                <a:solidFill>
                  <a:srgbClr val="FFFFFF"/>
                </a:solidFill>
                <a:latin typeface="Poppins" panose="00000500000000000000" pitchFamily="2" charset="0"/>
                <a:cs typeface="Poppins" panose="00000500000000000000" pitchFamily="2" charset="0"/>
              </a:rPr>
              <a:t> </a:t>
            </a:r>
            <a:r>
              <a:rPr sz="1200" spc="-75" dirty="0">
                <a:solidFill>
                  <a:srgbClr val="FFFFFF"/>
                </a:solidFill>
                <a:latin typeface="Poppins" panose="00000500000000000000" pitchFamily="2" charset="0"/>
                <a:cs typeface="Poppins" panose="00000500000000000000" pitchFamily="2" charset="0"/>
              </a:rPr>
              <a:t>using </a:t>
            </a:r>
            <a:r>
              <a:rPr sz="1200" spc="-125" dirty="0">
                <a:solidFill>
                  <a:srgbClr val="FFFFFF"/>
                </a:solidFill>
                <a:latin typeface="Poppins" panose="00000500000000000000" pitchFamily="2" charset="0"/>
                <a:cs typeface="Poppins" panose="00000500000000000000" pitchFamily="2" charset="0"/>
              </a:rPr>
              <a:t>IMPS</a:t>
            </a:r>
            <a:r>
              <a:rPr sz="1200" spc="-75" dirty="0">
                <a:solidFill>
                  <a:srgbClr val="FFFFFF"/>
                </a:solidFill>
                <a:latin typeface="Poppins" panose="00000500000000000000" pitchFamily="2" charset="0"/>
                <a:cs typeface="Poppins" panose="00000500000000000000" pitchFamily="2" charset="0"/>
              </a:rPr>
              <a:t> </a:t>
            </a:r>
            <a:r>
              <a:rPr sz="1200" spc="-65" dirty="0">
                <a:solidFill>
                  <a:srgbClr val="FFFFFF"/>
                </a:solidFill>
                <a:latin typeface="Poppins" panose="00000500000000000000" pitchFamily="2" charset="0"/>
                <a:cs typeface="Poppins" panose="00000500000000000000" pitchFamily="2" charset="0"/>
              </a:rPr>
              <a:t>transfer,</a:t>
            </a:r>
            <a:r>
              <a:rPr sz="1200" spc="-70" dirty="0">
                <a:solidFill>
                  <a:srgbClr val="FFFFFF"/>
                </a:solidFill>
                <a:latin typeface="Poppins" panose="00000500000000000000" pitchFamily="2" charset="0"/>
                <a:cs typeface="Poppins" panose="00000500000000000000" pitchFamily="2" charset="0"/>
              </a:rPr>
              <a:t> </a:t>
            </a:r>
            <a:r>
              <a:rPr sz="1200" spc="-95" dirty="0">
                <a:solidFill>
                  <a:srgbClr val="FFFFFF"/>
                </a:solidFill>
                <a:latin typeface="Poppins" panose="00000500000000000000" pitchFamily="2" charset="0"/>
                <a:cs typeface="Poppins" panose="00000500000000000000" pitchFamily="2" charset="0"/>
              </a:rPr>
              <a:t>NEFT</a:t>
            </a:r>
            <a:r>
              <a:rPr sz="1200" spc="-75" dirty="0">
                <a:solidFill>
                  <a:srgbClr val="FFFFFF"/>
                </a:solidFill>
                <a:latin typeface="Poppins" panose="00000500000000000000" pitchFamily="2" charset="0"/>
                <a:cs typeface="Poppins" panose="00000500000000000000" pitchFamily="2" charset="0"/>
              </a:rPr>
              <a:t> </a:t>
            </a:r>
            <a:r>
              <a:rPr sz="1200" spc="-105" dirty="0">
                <a:solidFill>
                  <a:srgbClr val="FFFFFF"/>
                </a:solidFill>
                <a:latin typeface="Poppins" panose="00000500000000000000" pitchFamily="2" charset="0"/>
                <a:cs typeface="Poppins" panose="00000500000000000000" pitchFamily="2" charset="0"/>
              </a:rPr>
              <a:t>is</a:t>
            </a:r>
            <a:r>
              <a:rPr sz="1200" spc="-70" dirty="0">
                <a:solidFill>
                  <a:srgbClr val="FFFFFF"/>
                </a:solidFill>
                <a:latin typeface="Poppins" panose="00000500000000000000" pitchFamily="2" charset="0"/>
                <a:cs typeface="Poppins" panose="00000500000000000000" pitchFamily="2" charset="0"/>
              </a:rPr>
              <a:t> </a:t>
            </a:r>
            <a:r>
              <a:rPr sz="1200" spc="-25" dirty="0">
                <a:solidFill>
                  <a:srgbClr val="FFFFFF"/>
                </a:solidFill>
                <a:latin typeface="Poppins" panose="00000500000000000000" pitchFamily="2" charset="0"/>
                <a:cs typeface="Poppins" panose="00000500000000000000" pitchFamily="2" charset="0"/>
              </a:rPr>
              <a:t>not </a:t>
            </a:r>
            <a:r>
              <a:rPr sz="1200" spc="-10" dirty="0">
                <a:solidFill>
                  <a:srgbClr val="FFFFFF"/>
                </a:solidFill>
                <a:latin typeface="Poppins" panose="00000500000000000000" pitchFamily="2" charset="0"/>
                <a:cs typeface="Poppins" panose="00000500000000000000" pitchFamily="2" charset="0"/>
              </a:rPr>
              <a:t>available</a:t>
            </a:r>
            <a:endParaRPr sz="1200" dirty="0">
              <a:latin typeface="Poppins" panose="00000500000000000000" pitchFamily="2" charset="0"/>
              <a:cs typeface="Poppins" panose="00000500000000000000" pitchFamily="2" charset="0"/>
            </a:endParaRPr>
          </a:p>
        </p:txBody>
      </p:sp>
      <p:sp>
        <p:nvSpPr>
          <p:cNvPr id="31" name="object 98">
            <a:extLst>
              <a:ext uri="{FF2B5EF4-FFF2-40B4-BE49-F238E27FC236}">
                <a16:creationId xmlns:a16="http://schemas.microsoft.com/office/drawing/2014/main" id="{FAB24E07-2C52-305C-ED15-67BD3EF62D95}"/>
              </a:ext>
            </a:extLst>
          </p:cNvPr>
          <p:cNvSpPr txBox="1"/>
          <p:nvPr/>
        </p:nvSpPr>
        <p:spPr>
          <a:xfrm>
            <a:off x="8964940" y="4229885"/>
            <a:ext cx="1579640" cy="634854"/>
          </a:xfrm>
          <a:prstGeom prst="rect">
            <a:avLst/>
          </a:prstGeom>
        </p:spPr>
        <p:txBody>
          <a:bodyPr vert="horz" wrap="square" lIns="0" tIns="12700" rIns="0" bIns="0" rtlCol="0">
            <a:spAutoFit/>
          </a:bodyPr>
          <a:lstStyle/>
          <a:p>
            <a:pPr marL="12700" marR="5080">
              <a:lnSpc>
                <a:spcPct val="114399"/>
              </a:lnSpc>
              <a:spcBef>
                <a:spcPts val="100"/>
              </a:spcBef>
            </a:pPr>
            <a:r>
              <a:rPr sz="1200" spc="-135" dirty="0">
                <a:solidFill>
                  <a:srgbClr val="FFFFFF"/>
                </a:solidFill>
                <a:latin typeface="Poppins" panose="00000500000000000000" pitchFamily="2" charset="0"/>
                <a:cs typeface="Poppins" panose="00000500000000000000" pitchFamily="2" charset="0"/>
              </a:rPr>
              <a:t>IMPS</a:t>
            </a:r>
            <a:r>
              <a:rPr sz="1200" spc="-60" dirty="0">
                <a:solidFill>
                  <a:srgbClr val="FFFFFF"/>
                </a:solidFill>
                <a:latin typeface="Poppins" panose="00000500000000000000" pitchFamily="2" charset="0"/>
                <a:cs typeface="Poppins" panose="00000500000000000000" pitchFamily="2" charset="0"/>
              </a:rPr>
              <a:t> </a:t>
            </a:r>
            <a:r>
              <a:rPr sz="1200" spc="-85" dirty="0">
                <a:solidFill>
                  <a:srgbClr val="FFFFFF"/>
                </a:solidFill>
                <a:latin typeface="Poppins" panose="00000500000000000000" pitchFamily="2" charset="0"/>
                <a:cs typeface="Poppins" panose="00000500000000000000" pitchFamily="2" charset="0"/>
              </a:rPr>
              <a:t>and</a:t>
            </a:r>
            <a:r>
              <a:rPr sz="1200" spc="-60" dirty="0">
                <a:solidFill>
                  <a:srgbClr val="FFFFFF"/>
                </a:solidFill>
                <a:latin typeface="Poppins" panose="00000500000000000000" pitchFamily="2" charset="0"/>
                <a:cs typeface="Poppins" panose="00000500000000000000" pitchFamily="2" charset="0"/>
              </a:rPr>
              <a:t> </a:t>
            </a:r>
            <a:r>
              <a:rPr sz="1200" spc="-85" dirty="0">
                <a:solidFill>
                  <a:srgbClr val="FFFFFF"/>
                </a:solidFill>
                <a:latin typeface="Poppins" panose="00000500000000000000" pitchFamily="2" charset="0"/>
                <a:cs typeface="Poppins" panose="00000500000000000000" pitchFamily="2" charset="0"/>
              </a:rPr>
              <a:t>UPI</a:t>
            </a:r>
            <a:r>
              <a:rPr sz="1200" spc="-60" dirty="0">
                <a:solidFill>
                  <a:srgbClr val="FFFFFF"/>
                </a:solidFill>
                <a:latin typeface="Poppins" panose="00000500000000000000" pitchFamily="2" charset="0"/>
                <a:cs typeface="Poppins" panose="00000500000000000000" pitchFamily="2" charset="0"/>
              </a:rPr>
              <a:t> </a:t>
            </a:r>
            <a:r>
              <a:rPr sz="1200" spc="-70" dirty="0">
                <a:solidFill>
                  <a:srgbClr val="FFFFFF"/>
                </a:solidFill>
                <a:latin typeface="Poppins" panose="00000500000000000000" pitchFamily="2" charset="0"/>
                <a:cs typeface="Poppins" panose="00000500000000000000" pitchFamily="2" charset="0"/>
              </a:rPr>
              <a:t>transactions </a:t>
            </a:r>
            <a:r>
              <a:rPr sz="1200" spc="-80" dirty="0">
                <a:solidFill>
                  <a:srgbClr val="FFFFFF"/>
                </a:solidFill>
                <a:latin typeface="Poppins" panose="00000500000000000000" pitchFamily="2" charset="0"/>
                <a:cs typeface="Poppins" panose="00000500000000000000" pitchFamily="2" charset="0"/>
              </a:rPr>
              <a:t>are</a:t>
            </a:r>
            <a:r>
              <a:rPr sz="1200" spc="-60" dirty="0">
                <a:solidFill>
                  <a:srgbClr val="FFFFFF"/>
                </a:solidFill>
                <a:latin typeface="Poppins" panose="00000500000000000000" pitchFamily="2" charset="0"/>
                <a:cs typeface="Poppins" panose="00000500000000000000" pitchFamily="2" charset="0"/>
              </a:rPr>
              <a:t> </a:t>
            </a:r>
            <a:r>
              <a:rPr sz="1200" spc="-85" dirty="0">
                <a:solidFill>
                  <a:srgbClr val="FFFFFF"/>
                </a:solidFill>
                <a:latin typeface="Poppins" panose="00000500000000000000" pitchFamily="2" charset="0"/>
                <a:cs typeface="Poppins" panose="00000500000000000000" pitchFamily="2" charset="0"/>
              </a:rPr>
              <a:t>available</a:t>
            </a:r>
            <a:r>
              <a:rPr sz="1200" spc="-55" dirty="0">
                <a:solidFill>
                  <a:srgbClr val="FFFFFF"/>
                </a:solidFill>
                <a:latin typeface="Poppins" panose="00000500000000000000" pitchFamily="2" charset="0"/>
                <a:cs typeface="Poppins" panose="00000500000000000000" pitchFamily="2" charset="0"/>
              </a:rPr>
              <a:t> </a:t>
            </a:r>
            <a:r>
              <a:rPr sz="1200" spc="-75" dirty="0">
                <a:solidFill>
                  <a:srgbClr val="FFFFFF"/>
                </a:solidFill>
                <a:latin typeface="Poppins" panose="00000500000000000000" pitchFamily="2" charset="0"/>
                <a:cs typeface="Poppins" panose="00000500000000000000" pitchFamily="2" charset="0"/>
              </a:rPr>
              <a:t>for</a:t>
            </a:r>
            <a:r>
              <a:rPr sz="1200" spc="-55" dirty="0">
                <a:solidFill>
                  <a:srgbClr val="FFFFFF"/>
                </a:solidFill>
                <a:latin typeface="Poppins" panose="00000500000000000000" pitchFamily="2" charset="0"/>
                <a:cs typeface="Poppins" panose="00000500000000000000" pitchFamily="2" charset="0"/>
              </a:rPr>
              <a:t> </a:t>
            </a:r>
            <a:r>
              <a:rPr sz="1200" spc="-10" dirty="0">
                <a:solidFill>
                  <a:srgbClr val="FFFFFF"/>
                </a:solidFill>
                <a:latin typeface="Poppins" panose="00000500000000000000" pitchFamily="2" charset="0"/>
                <a:cs typeface="Poppins" panose="00000500000000000000" pitchFamily="2" charset="0"/>
              </a:rPr>
              <a:t>transfer.</a:t>
            </a:r>
            <a:endParaRPr sz="1200" dirty="0">
              <a:latin typeface="Poppins" panose="00000500000000000000" pitchFamily="2" charset="0"/>
              <a:cs typeface="Poppins" panose="00000500000000000000" pitchFamily="2" charset="0"/>
            </a:endParaRPr>
          </a:p>
        </p:txBody>
      </p:sp>
      <p:sp>
        <p:nvSpPr>
          <p:cNvPr id="32" name="object 99">
            <a:extLst>
              <a:ext uri="{FF2B5EF4-FFF2-40B4-BE49-F238E27FC236}">
                <a16:creationId xmlns:a16="http://schemas.microsoft.com/office/drawing/2014/main" id="{DE243752-C720-681E-2542-1F6D76B85F0D}"/>
              </a:ext>
            </a:extLst>
          </p:cNvPr>
          <p:cNvSpPr txBox="1"/>
          <p:nvPr/>
        </p:nvSpPr>
        <p:spPr>
          <a:xfrm>
            <a:off x="6807761" y="4226102"/>
            <a:ext cx="1725280" cy="430182"/>
          </a:xfrm>
          <a:prstGeom prst="rect">
            <a:avLst/>
          </a:prstGeom>
        </p:spPr>
        <p:txBody>
          <a:bodyPr vert="horz" wrap="square" lIns="0" tIns="12065" rIns="0" bIns="0" rtlCol="0">
            <a:spAutoFit/>
          </a:bodyPr>
          <a:lstStyle/>
          <a:p>
            <a:pPr marL="12700" marR="5080">
              <a:lnSpc>
                <a:spcPct val="116399"/>
              </a:lnSpc>
              <a:spcBef>
                <a:spcPts val="95"/>
              </a:spcBef>
            </a:pPr>
            <a:r>
              <a:rPr sz="1200" spc="-20" dirty="0">
                <a:solidFill>
                  <a:srgbClr val="FFFFFF"/>
                </a:solidFill>
                <a:latin typeface="Poppins" panose="00000500000000000000" pitchFamily="2" charset="0"/>
                <a:cs typeface="Poppins" panose="00000500000000000000" pitchFamily="2" charset="0"/>
              </a:rPr>
              <a:t>It</a:t>
            </a:r>
            <a:r>
              <a:rPr sz="1200" spc="-65" dirty="0">
                <a:solidFill>
                  <a:srgbClr val="FFFFFF"/>
                </a:solidFill>
                <a:latin typeface="Poppins" panose="00000500000000000000" pitchFamily="2" charset="0"/>
                <a:cs typeface="Poppins" panose="00000500000000000000" pitchFamily="2" charset="0"/>
              </a:rPr>
              <a:t> </a:t>
            </a:r>
            <a:r>
              <a:rPr sz="1200" spc="-110" dirty="0">
                <a:solidFill>
                  <a:srgbClr val="FFFFFF"/>
                </a:solidFill>
                <a:latin typeface="Poppins" panose="00000500000000000000" pitchFamily="2" charset="0"/>
                <a:cs typeface="Poppins" panose="00000500000000000000" pitchFamily="2" charset="0"/>
              </a:rPr>
              <a:t>allows</a:t>
            </a:r>
            <a:r>
              <a:rPr sz="1200" spc="-65" dirty="0">
                <a:solidFill>
                  <a:srgbClr val="FFFFFF"/>
                </a:solidFill>
                <a:latin typeface="Poppins" panose="00000500000000000000" pitchFamily="2" charset="0"/>
                <a:cs typeface="Poppins" panose="00000500000000000000" pitchFamily="2" charset="0"/>
              </a:rPr>
              <a:t> </a:t>
            </a:r>
            <a:r>
              <a:rPr sz="1200" spc="-80" dirty="0">
                <a:solidFill>
                  <a:srgbClr val="FFFFFF"/>
                </a:solidFill>
                <a:latin typeface="Poppins" panose="00000500000000000000" pitchFamily="2" charset="0"/>
                <a:cs typeface="Poppins" panose="00000500000000000000" pitchFamily="2" charset="0"/>
              </a:rPr>
              <a:t>three</a:t>
            </a:r>
            <a:r>
              <a:rPr sz="1200" spc="-65" dirty="0">
                <a:solidFill>
                  <a:srgbClr val="FFFFFF"/>
                </a:solidFill>
                <a:latin typeface="Poppins" panose="00000500000000000000" pitchFamily="2" charset="0"/>
                <a:cs typeface="Poppins" panose="00000500000000000000" pitchFamily="2" charset="0"/>
              </a:rPr>
              <a:t> </a:t>
            </a:r>
            <a:r>
              <a:rPr sz="1200" spc="-75" dirty="0">
                <a:solidFill>
                  <a:srgbClr val="FFFFFF"/>
                </a:solidFill>
                <a:latin typeface="Poppins" panose="00000500000000000000" pitchFamily="2" charset="0"/>
                <a:cs typeface="Poppins" panose="00000500000000000000" pitchFamily="2" charset="0"/>
              </a:rPr>
              <a:t>options</a:t>
            </a:r>
            <a:r>
              <a:rPr sz="1200" spc="-65" dirty="0">
                <a:solidFill>
                  <a:srgbClr val="FFFFFF"/>
                </a:solidFill>
                <a:latin typeface="Poppins" panose="00000500000000000000" pitchFamily="2" charset="0"/>
                <a:cs typeface="Poppins" panose="00000500000000000000" pitchFamily="2" charset="0"/>
              </a:rPr>
              <a:t> </a:t>
            </a:r>
            <a:r>
              <a:rPr lang="en-IN" sz="1200" spc="-40" dirty="0">
                <a:solidFill>
                  <a:srgbClr val="FFFFFF"/>
                </a:solidFill>
                <a:latin typeface="Poppins" panose="00000500000000000000" pitchFamily="2" charset="0"/>
                <a:cs typeface="Poppins" panose="00000500000000000000" pitchFamily="2" charset="0"/>
              </a:rPr>
              <a:t>i.e.,</a:t>
            </a:r>
            <a:r>
              <a:rPr sz="1200" spc="-40" dirty="0">
                <a:solidFill>
                  <a:srgbClr val="FFFFFF"/>
                </a:solidFill>
                <a:latin typeface="Poppins" panose="00000500000000000000" pitchFamily="2" charset="0"/>
                <a:cs typeface="Poppins" panose="00000500000000000000" pitchFamily="2" charset="0"/>
              </a:rPr>
              <a:t> </a:t>
            </a:r>
            <a:r>
              <a:rPr sz="1200" spc="-100" dirty="0">
                <a:solidFill>
                  <a:srgbClr val="FFFFFF"/>
                </a:solidFill>
                <a:latin typeface="Poppins" panose="00000500000000000000" pitchFamily="2" charset="0"/>
                <a:cs typeface="Poppins" panose="00000500000000000000" pitchFamily="2" charset="0"/>
              </a:rPr>
              <a:t>IMPS,</a:t>
            </a:r>
            <a:r>
              <a:rPr sz="1200" spc="-75" dirty="0">
                <a:solidFill>
                  <a:srgbClr val="FFFFFF"/>
                </a:solidFill>
                <a:latin typeface="Poppins" panose="00000500000000000000" pitchFamily="2" charset="0"/>
                <a:cs typeface="Poppins" panose="00000500000000000000" pitchFamily="2" charset="0"/>
              </a:rPr>
              <a:t> </a:t>
            </a:r>
            <a:r>
              <a:rPr sz="1200" spc="-95" dirty="0">
                <a:solidFill>
                  <a:srgbClr val="FFFFFF"/>
                </a:solidFill>
                <a:latin typeface="Poppins" panose="00000500000000000000" pitchFamily="2" charset="0"/>
                <a:cs typeface="Poppins" panose="00000500000000000000" pitchFamily="2" charset="0"/>
              </a:rPr>
              <a:t>NEFT</a:t>
            </a:r>
            <a:r>
              <a:rPr sz="1200" spc="-75" dirty="0">
                <a:solidFill>
                  <a:srgbClr val="FFFFFF"/>
                </a:solidFill>
                <a:latin typeface="Poppins" panose="00000500000000000000" pitchFamily="2" charset="0"/>
                <a:cs typeface="Poppins" panose="00000500000000000000" pitchFamily="2" charset="0"/>
              </a:rPr>
              <a:t> </a:t>
            </a:r>
            <a:r>
              <a:rPr sz="1200" spc="-90" dirty="0">
                <a:solidFill>
                  <a:srgbClr val="FFFFFF"/>
                </a:solidFill>
                <a:latin typeface="Poppins" panose="00000500000000000000" pitchFamily="2" charset="0"/>
                <a:cs typeface="Poppins" panose="00000500000000000000" pitchFamily="2" charset="0"/>
              </a:rPr>
              <a:t>and</a:t>
            </a:r>
            <a:r>
              <a:rPr sz="1200" spc="-75" dirty="0">
                <a:solidFill>
                  <a:srgbClr val="FFFFFF"/>
                </a:solidFill>
                <a:latin typeface="Poppins" panose="00000500000000000000" pitchFamily="2" charset="0"/>
                <a:cs typeface="Poppins" panose="00000500000000000000" pitchFamily="2" charset="0"/>
              </a:rPr>
              <a:t> </a:t>
            </a:r>
            <a:r>
              <a:rPr sz="1200" spc="-25" dirty="0">
                <a:solidFill>
                  <a:srgbClr val="FFFFFF"/>
                </a:solidFill>
                <a:latin typeface="Poppins" panose="00000500000000000000" pitchFamily="2" charset="0"/>
                <a:cs typeface="Poppins" panose="00000500000000000000" pitchFamily="2" charset="0"/>
              </a:rPr>
              <a:t>RTGS.</a:t>
            </a:r>
            <a:endParaRPr sz="1200" dirty="0">
              <a:latin typeface="Poppins" panose="00000500000000000000" pitchFamily="2" charset="0"/>
              <a:cs typeface="Poppins" panose="00000500000000000000" pitchFamily="2" charset="0"/>
            </a:endParaRPr>
          </a:p>
        </p:txBody>
      </p:sp>
      <p:sp>
        <p:nvSpPr>
          <p:cNvPr id="33" name="object 100">
            <a:extLst>
              <a:ext uri="{FF2B5EF4-FFF2-40B4-BE49-F238E27FC236}">
                <a16:creationId xmlns:a16="http://schemas.microsoft.com/office/drawing/2014/main" id="{32D3F6A2-F2AA-3D79-6629-F18B15174800}"/>
              </a:ext>
            </a:extLst>
          </p:cNvPr>
          <p:cNvSpPr txBox="1"/>
          <p:nvPr/>
        </p:nvSpPr>
        <p:spPr>
          <a:xfrm>
            <a:off x="2021010" y="4989886"/>
            <a:ext cx="1629493" cy="427553"/>
          </a:xfrm>
          <a:prstGeom prst="rect">
            <a:avLst/>
          </a:prstGeom>
        </p:spPr>
        <p:txBody>
          <a:bodyPr vert="horz" wrap="square" lIns="0" tIns="12700" rIns="0" bIns="0" rtlCol="0">
            <a:spAutoFit/>
          </a:bodyPr>
          <a:lstStyle/>
          <a:p>
            <a:pPr marL="12700" marR="5080">
              <a:lnSpc>
                <a:spcPct val="114700"/>
              </a:lnSpc>
              <a:spcBef>
                <a:spcPts val="100"/>
              </a:spcBef>
            </a:pPr>
            <a:r>
              <a:rPr sz="1200" spc="-150" dirty="0">
                <a:solidFill>
                  <a:srgbClr val="FFFFFF"/>
                </a:solidFill>
                <a:latin typeface="Poppins" panose="00000500000000000000" pitchFamily="2" charset="0"/>
                <a:cs typeface="Poppins" panose="00000500000000000000" pitchFamily="2" charset="0"/>
              </a:rPr>
              <a:t>No</a:t>
            </a:r>
            <a:r>
              <a:rPr sz="1200" spc="-114" dirty="0">
                <a:solidFill>
                  <a:srgbClr val="FFFFFF"/>
                </a:solidFill>
                <a:latin typeface="Poppins" panose="00000500000000000000" pitchFamily="2" charset="0"/>
                <a:cs typeface="Poppins" panose="00000500000000000000" pitchFamily="2" charset="0"/>
              </a:rPr>
              <a:t> </a:t>
            </a:r>
            <a:r>
              <a:rPr sz="1200" spc="-80" dirty="0">
                <a:solidFill>
                  <a:srgbClr val="FFFFFF"/>
                </a:solidFill>
                <a:latin typeface="Poppins" panose="00000500000000000000" pitchFamily="2" charset="0"/>
                <a:cs typeface="Poppins" panose="00000500000000000000" pitchFamily="2" charset="0"/>
              </a:rPr>
              <a:t>option</a:t>
            </a:r>
            <a:r>
              <a:rPr sz="1200" spc="-105" dirty="0">
                <a:solidFill>
                  <a:srgbClr val="FFFFFF"/>
                </a:solidFill>
                <a:latin typeface="Poppins" panose="00000500000000000000" pitchFamily="2" charset="0"/>
                <a:cs typeface="Poppins" panose="00000500000000000000" pitchFamily="2" charset="0"/>
              </a:rPr>
              <a:t> </a:t>
            </a:r>
            <a:r>
              <a:rPr sz="1200" spc="-40" dirty="0">
                <a:solidFill>
                  <a:srgbClr val="FFFFFF"/>
                </a:solidFill>
                <a:latin typeface="Poppins" panose="00000500000000000000" pitchFamily="2" charset="0"/>
                <a:cs typeface="Poppins" panose="00000500000000000000" pitchFamily="2" charset="0"/>
              </a:rPr>
              <a:t>to</a:t>
            </a:r>
            <a:r>
              <a:rPr sz="1200" spc="-100" dirty="0">
                <a:solidFill>
                  <a:srgbClr val="FFFFFF"/>
                </a:solidFill>
                <a:latin typeface="Poppins" panose="00000500000000000000" pitchFamily="2" charset="0"/>
                <a:cs typeface="Poppins" panose="00000500000000000000" pitchFamily="2" charset="0"/>
              </a:rPr>
              <a:t> </a:t>
            </a:r>
            <a:r>
              <a:rPr sz="1200" spc="-140" dirty="0">
                <a:solidFill>
                  <a:srgbClr val="FFFFFF"/>
                </a:solidFill>
                <a:latin typeface="Poppins" panose="00000500000000000000" pitchFamily="2" charset="0"/>
                <a:cs typeface="Poppins" panose="00000500000000000000" pitchFamily="2" charset="0"/>
              </a:rPr>
              <a:t>change </a:t>
            </a:r>
            <a:r>
              <a:rPr sz="1200" spc="-10" dirty="0">
                <a:solidFill>
                  <a:srgbClr val="FFFFFF"/>
                </a:solidFill>
                <a:latin typeface="Poppins" panose="00000500000000000000" pitchFamily="2" charset="0"/>
                <a:cs typeface="Poppins" panose="00000500000000000000" pitchFamily="2" charset="0"/>
              </a:rPr>
              <a:t>language.</a:t>
            </a:r>
            <a:endParaRPr sz="1200" dirty="0">
              <a:latin typeface="Poppins" panose="00000500000000000000" pitchFamily="2" charset="0"/>
              <a:cs typeface="Poppins" panose="00000500000000000000" pitchFamily="2" charset="0"/>
            </a:endParaRPr>
          </a:p>
        </p:txBody>
      </p:sp>
      <p:sp>
        <p:nvSpPr>
          <p:cNvPr id="34" name="object 101">
            <a:extLst>
              <a:ext uri="{FF2B5EF4-FFF2-40B4-BE49-F238E27FC236}">
                <a16:creationId xmlns:a16="http://schemas.microsoft.com/office/drawing/2014/main" id="{0C04558C-81E3-B70C-3FB3-BD56EEDE701F}"/>
              </a:ext>
            </a:extLst>
          </p:cNvPr>
          <p:cNvSpPr txBox="1"/>
          <p:nvPr/>
        </p:nvSpPr>
        <p:spPr>
          <a:xfrm>
            <a:off x="4053795" y="4946842"/>
            <a:ext cx="2251267" cy="433452"/>
          </a:xfrm>
          <a:prstGeom prst="rect">
            <a:avLst/>
          </a:prstGeom>
        </p:spPr>
        <p:txBody>
          <a:bodyPr vert="horz" wrap="square" lIns="0" tIns="12065" rIns="0" bIns="0" rtlCol="0">
            <a:spAutoFit/>
          </a:bodyPr>
          <a:lstStyle/>
          <a:p>
            <a:pPr marL="12700" marR="5080">
              <a:lnSpc>
                <a:spcPct val="116500"/>
              </a:lnSpc>
              <a:spcBef>
                <a:spcPts val="95"/>
              </a:spcBef>
            </a:pPr>
            <a:r>
              <a:rPr sz="1200" spc="-120" dirty="0">
                <a:solidFill>
                  <a:srgbClr val="FFFFFF"/>
                </a:solidFill>
                <a:latin typeface="Poppins" panose="00000500000000000000" pitchFamily="2" charset="0"/>
                <a:cs typeface="Poppins" panose="00000500000000000000" pitchFamily="2" charset="0"/>
              </a:rPr>
              <a:t>Language</a:t>
            </a:r>
            <a:r>
              <a:rPr sz="1200" spc="-90" dirty="0">
                <a:solidFill>
                  <a:srgbClr val="FFFFFF"/>
                </a:solidFill>
                <a:latin typeface="Poppins" panose="00000500000000000000" pitchFamily="2" charset="0"/>
                <a:cs typeface="Poppins" panose="00000500000000000000" pitchFamily="2" charset="0"/>
              </a:rPr>
              <a:t> </a:t>
            </a:r>
            <a:r>
              <a:rPr sz="1200" spc="-140" dirty="0">
                <a:solidFill>
                  <a:srgbClr val="FFFFFF"/>
                </a:solidFill>
                <a:latin typeface="Poppins" panose="00000500000000000000" pitchFamily="2" charset="0"/>
                <a:cs typeface="Poppins" panose="00000500000000000000" pitchFamily="2" charset="0"/>
              </a:rPr>
              <a:t>preference</a:t>
            </a:r>
            <a:r>
              <a:rPr sz="1200" spc="-85" dirty="0">
                <a:solidFill>
                  <a:srgbClr val="FFFFFF"/>
                </a:solidFill>
                <a:latin typeface="Poppins" panose="00000500000000000000" pitchFamily="2" charset="0"/>
                <a:cs typeface="Poppins" panose="00000500000000000000" pitchFamily="2" charset="0"/>
              </a:rPr>
              <a:t> </a:t>
            </a:r>
            <a:r>
              <a:rPr sz="1200" spc="-135" dirty="0">
                <a:solidFill>
                  <a:srgbClr val="FFFFFF"/>
                </a:solidFill>
                <a:latin typeface="Poppins" panose="00000500000000000000" pitchFamily="2" charset="0"/>
                <a:cs typeface="Poppins" panose="00000500000000000000" pitchFamily="2" charset="0"/>
              </a:rPr>
              <a:t>can</a:t>
            </a:r>
            <a:r>
              <a:rPr sz="1200" spc="-80" dirty="0">
                <a:solidFill>
                  <a:srgbClr val="FFFFFF"/>
                </a:solidFill>
                <a:latin typeface="Poppins" panose="00000500000000000000" pitchFamily="2" charset="0"/>
                <a:cs typeface="Poppins" panose="00000500000000000000" pitchFamily="2" charset="0"/>
              </a:rPr>
              <a:t> </a:t>
            </a:r>
            <a:r>
              <a:rPr sz="1200" spc="-120" dirty="0">
                <a:solidFill>
                  <a:srgbClr val="FFFFFF"/>
                </a:solidFill>
                <a:latin typeface="Poppins" panose="00000500000000000000" pitchFamily="2" charset="0"/>
                <a:cs typeface="Poppins" panose="00000500000000000000" pitchFamily="2" charset="0"/>
              </a:rPr>
              <a:t>be </a:t>
            </a:r>
            <a:r>
              <a:rPr sz="1200" spc="-135" dirty="0">
                <a:solidFill>
                  <a:srgbClr val="FFFFFF"/>
                </a:solidFill>
                <a:latin typeface="Poppins" panose="00000500000000000000" pitchFamily="2" charset="0"/>
                <a:cs typeface="Poppins" panose="00000500000000000000" pitchFamily="2" charset="0"/>
              </a:rPr>
              <a:t>changed</a:t>
            </a:r>
            <a:r>
              <a:rPr sz="1200" spc="-80" dirty="0">
                <a:solidFill>
                  <a:srgbClr val="FFFFFF"/>
                </a:solidFill>
                <a:latin typeface="Poppins" panose="00000500000000000000" pitchFamily="2" charset="0"/>
                <a:cs typeface="Poppins" panose="00000500000000000000" pitchFamily="2" charset="0"/>
              </a:rPr>
              <a:t> </a:t>
            </a:r>
            <a:r>
              <a:rPr sz="1200" spc="-10" dirty="0">
                <a:solidFill>
                  <a:srgbClr val="FFFFFF"/>
                </a:solidFill>
                <a:latin typeface="Poppins" panose="00000500000000000000" pitchFamily="2" charset="0"/>
                <a:cs typeface="Poppins" panose="00000500000000000000" pitchFamily="2" charset="0"/>
              </a:rPr>
              <a:t>easily</a:t>
            </a:r>
            <a:endParaRPr sz="1200" dirty="0">
              <a:latin typeface="Poppins" panose="00000500000000000000" pitchFamily="2" charset="0"/>
              <a:cs typeface="Poppins" panose="00000500000000000000" pitchFamily="2" charset="0"/>
            </a:endParaRPr>
          </a:p>
        </p:txBody>
      </p:sp>
      <p:sp>
        <p:nvSpPr>
          <p:cNvPr id="35" name="object 102">
            <a:extLst>
              <a:ext uri="{FF2B5EF4-FFF2-40B4-BE49-F238E27FC236}">
                <a16:creationId xmlns:a16="http://schemas.microsoft.com/office/drawing/2014/main" id="{F86D6213-7BFD-D006-2EE1-86F6225D9723}"/>
              </a:ext>
            </a:extLst>
          </p:cNvPr>
          <p:cNvSpPr txBox="1"/>
          <p:nvPr/>
        </p:nvSpPr>
        <p:spPr>
          <a:xfrm>
            <a:off x="8985809" y="4870942"/>
            <a:ext cx="2470288" cy="639919"/>
          </a:xfrm>
          <a:prstGeom prst="rect">
            <a:avLst/>
          </a:prstGeom>
        </p:spPr>
        <p:txBody>
          <a:bodyPr vert="horz" wrap="square" lIns="0" tIns="12700" rIns="0" bIns="0" rtlCol="0">
            <a:spAutoFit/>
          </a:bodyPr>
          <a:lstStyle/>
          <a:p>
            <a:pPr marL="12700" marR="5080">
              <a:lnSpc>
                <a:spcPct val="115100"/>
              </a:lnSpc>
              <a:spcBef>
                <a:spcPts val="100"/>
              </a:spcBef>
            </a:pPr>
            <a:r>
              <a:rPr sz="1200" spc="-100" dirty="0">
                <a:solidFill>
                  <a:srgbClr val="FFFFFF"/>
                </a:solidFill>
                <a:latin typeface="Poppins" panose="00000500000000000000" pitchFamily="2" charset="0"/>
                <a:cs typeface="Poppins" panose="00000500000000000000" pitchFamily="2" charset="0"/>
              </a:rPr>
              <a:t>There's</a:t>
            </a:r>
            <a:r>
              <a:rPr sz="1200" spc="-55" dirty="0">
                <a:solidFill>
                  <a:srgbClr val="FFFFFF"/>
                </a:solidFill>
                <a:latin typeface="Poppins" panose="00000500000000000000" pitchFamily="2" charset="0"/>
                <a:cs typeface="Poppins" panose="00000500000000000000" pitchFamily="2" charset="0"/>
              </a:rPr>
              <a:t> </a:t>
            </a:r>
            <a:r>
              <a:rPr sz="1200" spc="-85" dirty="0">
                <a:solidFill>
                  <a:srgbClr val="FFFFFF"/>
                </a:solidFill>
                <a:latin typeface="Poppins" panose="00000500000000000000" pitchFamily="2" charset="0"/>
                <a:cs typeface="Poppins" panose="00000500000000000000" pitchFamily="2" charset="0"/>
              </a:rPr>
              <a:t>an</a:t>
            </a:r>
            <a:r>
              <a:rPr sz="1200" spc="-55" dirty="0">
                <a:solidFill>
                  <a:srgbClr val="FFFFFF"/>
                </a:solidFill>
                <a:latin typeface="Poppins" panose="00000500000000000000" pitchFamily="2" charset="0"/>
                <a:cs typeface="Poppins" panose="00000500000000000000" pitchFamily="2" charset="0"/>
              </a:rPr>
              <a:t> </a:t>
            </a:r>
            <a:r>
              <a:rPr sz="1200" spc="-65" dirty="0">
                <a:solidFill>
                  <a:srgbClr val="FFFFFF"/>
                </a:solidFill>
                <a:latin typeface="Poppins" panose="00000500000000000000" pitchFamily="2" charset="0"/>
                <a:cs typeface="Poppins" panose="00000500000000000000" pitchFamily="2" charset="0"/>
              </a:rPr>
              <a:t>option</a:t>
            </a:r>
            <a:r>
              <a:rPr sz="1200" spc="-50" dirty="0">
                <a:solidFill>
                  <a:srgbClr val="FFFFFF"/>
                </a:solidFill>
                <a:latin typeface="Poppins" panose="00000500000000000000" pitchFamily="2" charset="0"/>
                <a:cs typeface="Poppins" panose="00000500000000000000" pitchFamily="2" charset="0"/>
              </a:rPr>
              <a:t> </a:t>
            </a:r>
            <a:r>
              <a:rPr sz="1200" spc="-30" dirty="0">
                <a:solidFill>
                  <a:srgbClr val="FFFFFF"/>
                </a:solidFill>
                <a:latin typeface="Poppins" panose="00000500000000000000" pitchFamily="2" charset="0"/>
                <a:cs typeface="Poppins" panose="00000500000000000000" pitchFamily="2" charset="0"/>
              </a:rPr>
              <a:t>to</a:t>
            </a:r>
            <a:r>
              <a:rPr sz="1200" spc="-55" dirty="0">
                <a:solidFill>
                  <a:srgbClr val="FFFFFF"/>
                </a:solidFill>
                <a:latin typeface="Poppins" panose="00000500000000000000" pitchFamily="2" charset="0"/>
                <a:cs typeface="Poppins" panose="00000500000000000000" pitchFamily="2" charset="0"/>
              </a:rPr>
              <a:t> </a:t>
            </a:r>
            <a:r>
              <a:rPr sz="1200" spc="-114" dirty="0">
                <a:solidFill>
                  <a:srgbClr val="FFFFFF"/>
                </a:solidFill>
                <a:latin typeface="Poppins" panose="00000500000000000000" pitchFamily="2" charset="0"/>
                <a:cs typeface="Poppins" panose="00000500000000000000" pitchFamily="2" charset="0"/>
              </a:rPr>
              <a:t>change</a:t>
            </a:r>
            <a:r>
              <a:rPr sz="1200" spc="-55" dirty="0">
                <a:solidFill>
                  <a:srgbClr val="FFFFFF"/>
                </a:solidFill>
                <a:latin typeface="Poppins" panose="00000500000000000000" pitchFamily="2" charset="0"/>
                <a:cs typeface="Poppins" panose="00000500000000000000" pitchFamily="2" charset="0"/>
              </a:rPr>
              <a:t> </a:t>
            </a:r>
            <a:r>
              <a:rPr sz="1200" spc="-95" dirty="0">
                <a:solidFill>
                  <a:srgbClr val="FFFFFF"/>
                </a:solidFill>
                <a:latin typeface="Poppins" panose="00000500000000000000" pitchFamily="2" charset="0"/>
                <a:cs typeface="Poppins" panose="00000500000000000000" pitchFamily="2" charset="0"/>
              </a:rPr>
              <a:t>language</a:t>
            </a:r>
            <a:r>
              <a:rPr sz="1200" spc="-50" dirty="0">
                <a:solidFill>
                  <a:srgbClr val="FFFFFF"/>
                </a:solidFill>
                <a:latin typeface="Poppins" panose="00000500000000000000" pitchFamily="2" charset="0"/>
                <a:cs typeface="Poppins" panose="00000500000000000000" pitchFamily="2" charset="0"/>
              </a:rPr>
              <a:t> </a:t>
            </a:r>
            <a:r>
              <a:rPr sz="1200" spc="-35" dirty="0">
                <a:solidFill>
                  <a:srgbClr val="FFFFFF"/>
                </a:solidFill>
                <a:latin typeface="Poppins" panose="00000500000000000000" pitchFamily="2" charset="0"/>
                <a:cs typeface="Poppins" panose="00000500000000000000" pitchFamily="2" charset="0"/>
              </a:rPr>
              <a:t>on </a:t>
            </a:r>
            <a:r>
              <a:rPr sz="1200" spc="-75" dirty="0">
                <a:solidFill>
                  <a:srgbClr val="FFFFFF"/>
                </a:solidFill>
                <a:latin typeface="Poppins" panose="00000500000000000000" pitchFamily="2" charset="0"/>
                <a:cs typeface="Poppins" panose="00000500000000000000" pitchFamily="2" charset="0"/>
              </a:rPr>
              <a:t>the</a:t>
            </a:r>
            <a:r>
              <a:rPr sz="1200" spc="-60" dirty="0">
                <a:solidFill>
                  <a:srgbClr val="FFFFFF"/>
                </a:solidFill>
                <a:latin typeface="Poppins" panose="00000500000000000000" pitchFamily="2" charset="0"/>
                <a:cs typeface="Poppins" panose="00000500000000000000" pitchFamily="2" charset="0"/>
              </a:rPr>
              <a:t> first </a:t>
            </a:r>
            <a:r>
              <a:rPr sz="1200" spc="-120" dirty="0">
                <a:solidFill>
                  <a:srgbClr val="FFFFFF"/>
                </a:solidFill>
                <a:latin typeface="Poppins" panose="00000500000000000000" pitchFamily="2" charset="0"/>
                <a:cs typeface="Poppins" panose="00000500000000000000" pitchFamily="2" charset="0"/>
              </a:rPr>
              <a:t>screen</a:t>
            </a:r>
            <a:r>
              <a:rPr sz="1200" spc="-65" dirty="0">
                <a:solidFill>
                  <a:srgbClr val="FFFFFF"/>
                </a:solidFill>
                <a:latin typeface="Poppins" panose="00000500000000000000" pitchFamily="2" charset="0"/>
                <a:cs typeface="Poppins" panose="00000500000000000000" pitchFamily="2" charset="0"/>
              </a:rPr>
              <a:t> </a:t>
            </a:r>
            <a:r>
              <a:rPr sz="1200" spc="-85" dirty="0">
                <a:solidFill>
                  <a:srgbClr val="FFFFFF"/>
                </a:solidFill>
                <a:latin typeface="Poppins" panose="00000500000000000000" pitchFamily="2" charset="0"/>
                <a:cs typeface="Poppins" panose="00000500000000000000" pitchFamily="2" charset="0"/>
              </a:rPr>
              <a:t>itself</a:t>
            </a:r>
            <a:r>
              <a:rPr sz="1200" spc="-60" dirty="0">
                <a:solidFill>
                  <a:srgbClr val="FFFFFF"/>
                </a:solidFill>
                <a:latin typeface="Poppins" panose="00000500000000000000" pitchFamily="2" charset="0"/>
                <a:cs typeface="Poppins" panose="00000500000000000000" pitchFamily="2" charset="0"/>
              </a:rPr>
              <a:t> </a:t>
            </a:r>
            <a:r>
              <a:rPr sz="1200" spc="-65" dirty="0">
                <a:solidFill>
                  <a:srgbClr val="FFFFFF"/>
                </a:solidFill>
                <a:latin typeface="Poppins" panose="00000500000000000000" pitchFamily="2" charset="0"/>
                <a:cs typeface="Poppins" panose="00000500000000000000" pitchFamily="2" charset="0"/>
              </a:rPr>
              <a:t>after</a:t>
            </a:r>
            <a:r>
              <a:rPr sz="1200" spc="-60" dirty="0">
                <a:solidFill>
                  <a:srgbClr val="FFFFFF"/>
                </a:solidFill>
                <a:latin typeface="Poppins" panose="00000500000000000000" pitchFamily="2" charset="0"/>
                <a:cs typeface="Poppins" panose="00000500000000000000" pitchFamily="2" charset="0"/>
              </a:rPr>
              <a:t> </a:t>
            </a:r>
            <a:r>
              <a:rPr sz="1200" spc="-95" dirty="0">
                <a:solidFill>
                  <a:srgbClr val="FFFFFF"/>
                </a:solidFill>
                <a:latin typeface="Poppins" panose="00000500000000000000" pitchFamily="2" charset="0"/>
                <a:cs typeface="Poppins" panose="00000500000000000000" pitchFamily="2" charset="0"/>
              </a:rPr>
              <a:t>opening</a:t>
            </a:r>
            <a:r>
              <a:rPr sz="1200" spc="-60" dirty="0">
                <a:solidFill>
                  <a:srgbClr val="FFFFFF"/>
                </a:solidFill>
                <a:latin typeface="Poppins" panose="00000500000000000000" pitchFamily="2" charset="0"/>
                <a:cs typeface="Poppins" panose="00000500000000000000" pitchFamily="2" charset="0"/>
              </a:rPr>
              <a:t> </a:t>
            </a:r>
            <a:r>
              <a:rPr sz="1200" spc="-25" dirty="0">
                <a:solidFill>
                  <a:srgbClr val="FFFFFF"/>
                </a:solidFill>
                <a:latin typeface="Poppins" panose="00000500000000000000" pitchFamily="2" charset="0"/>
                <a:cs typeface="Poppins" panose="00000500000000000000" pitchFamily="2" charset="0"/>
              </a:rPr>
              <a:t>the </a:t>
            </a:r>
            <a:r>
              <a:rPr sz="1200" spc="-20" dirty="0">
                <a:solidFill>
                  <a:srgbClr val="FFFFFF"/>
                </a:solidFill>
                <a:latin typeface="Poppins" panose="00000500000000000000" pitchFamily="2" charset="0"/>
                <a:cs typeface="Poppins" panose="00000500000000000000" pitchFamily="2" charset="0"/>
              </a:rPr>
              <a:t>app.</a:t>
            </a:r>
            <a:endParaRPr sz="1200" dirty="0">
              <a:latin typeface="Poppins" panose="00000500000000000000" pitchFamily="2" charset="0"/>
              <a:cs typeface="Poppins" panose="00000500000000000000" pitchFamily="2" charset="0"/>
            </a:endParaRPr>
          </a:p>
        </p:txBody>
      </p:sp>
      <p:sp>
        <p:nvSpPr>
          <p:cNvPr id="36" name="object 103">
            <a:extLst>
              <a:ext uri="{FF2B5EF4-FFF2-40B4-BE49-F238E27FC236}">
                <a16:creationId xmlns:a16="http://schemas.microsoft.com/office/drawing/2014/main" id="{C3A9D6AC-FFA5-6BC1-BD5B-90F8B02FD91F}"/>
              </a:ext>
            </a:extLst>
          </p:cNvPr>
          <p:cNvSpPr txBox="1"/>
          <p:nvPr/>
        </p:nvSpPr>
        <p:spPr>
          <a:xfrm>
            <a:off x="6666665" y="4891370"/>
            <a:ext cx="2074817" cy="787973"/>
          </a:xfrm>
          <a:prstGeom prst="rect">
            <a:avLst/>
          </a:prstGeom>
        </p:spPr>
        <p:txBody>
          <a:bodyPr vert="horz" wrap="square" lIns="0" tIns="12065" rIns="0" bIns="0" rtlCol="0">
            <a:spAutoFit/>
          </a:bodyPr>
          <a:lstStyle/>
          <a:p>
            <a:pPr marL="12700" marR="5080">
              <a:lnSpc>
                <a:spcPct val="116399"/>
              </a:lnSpc>
              <a:spcBef>
                <a:spcPts val="95"/>
              </a:spcBef>
            </a:pPr>
            <a:r>
              <a:rPr sz="1100" spc="-114" dirty="0">
                <a:solidFill>
                  <a:srgbClr val="FFFFFF"/>
                </a:solidFill>
                <a:latin typeface="Poppins" panose="00000500000000000000" pitchFamily="2" charset="0"/>
                <a:cs typeface="Poppins" panose="00000500000000000000" pitchFamily="2" charset="0"/>
              </a:rPr>
              <a:t>You</a:t>
            </a:r>
            <a:r>
              <a:rPr sz="1100" spc="-70" dirty="0">
                <a:solidFill>
                  <a:srgbClr val="FFFFFF"/>
                </a:solidFill>
                <a:latin typeface="Poppins" panose="00000500000000000000" pitchFamily="2" charset="0"/>
                <a:cs typeface="Poppins" panose="00000500000000000000" pitchFamily="2" charset="0"/>
              </a:rPr>
              <a:t> </a:t>
            </a:r>
            <a:r>
              <a:rPr sz="1100" spc="-95" dirty="0">
                <a:solidFill>
                  <a:srgbClr val="FFFFFF"/>
                </a:solidFill>
                <a:latin typeface="Poppins" panose="00000500000000000000" pitchFamily="2" charset="0"/>
                <a:cs typeface="Poppins" panose="00000500000000000000" pitchFamily="2" charset="0"/>
              </a:rPr>
              <a:t>can</a:t>
            </a:r>
            <a:r>
              <a:rPr sz="1100" spc="-70" dirty="0">
                <a:solidFill>
                  <a:srgbClr val="FFFFFF"/>
                </a:solidFill>
                <a:latin typeface="Poppins" panose="00000500000000000000" pitchFamily="2" charset="0"/>
                <a:cs typeface="Poppins" panose="00000500000000000000" pitchFamily="2" charset="0"/>
              </a:rPr>
              <a:t> </a:t>
            </a:r>
            <a:r>
              <a:rPr sz="1100" spc="-75" dirty="0">
                <a:solidFill>
                  <a:srgbClr val="FFFFFF"/>
                </a:solidFill>
                <a:latin typeface="Poppins" panose="00000500000000000000" pitchFamily="2" charset="0"/>
                <a:cs typeface="Poppins" panose="00000500000000000000" pitchFamily="2" charset="0"/>
              </a:rPr>
              <a:t>do</a:t>
            </a:r>
            <a:r>
              <a:rPr sz="1100" spc="-70" dirty="0">
                <a:solidFill>
                  <a:srgbClr val="FFFFFF"/>
                </a:solidFill>
                <a:latin typeface="Poppins" panose="00000500000000000000" pitchFamily="2" charset="0"/>
                <a:cs typeface="Poppins" panose="00000500000000000000" pitchFamily="2" charset="0"/>
              </a:rPr>
              <a:t> </a:t>
            </a:r>
            <a:r>
              <a:rPr sz="1100" spc="-55" dirty="0">
                <a:solidFill>
                  <a:srgbClr val="FFFFFF"/>
                </a:solidFill>
                <a:latin typeface="Poppins" panose="00000500000000000000" pitchFamily="2" charset="0"/>
                <a:cs typeface="Poppins" panose="00000500000000000000" pitchFamily="2" charset="0"/>
              </a:rPr>
              <a:t>this</a:t>
            </a:r>
            <a:r>
              <a:rPr sz="1100" spc="-70" dirty="0">
                <a:solidFill>
                  <a:srgbClr val="FFFFFF"/>
                </a:solidFill>
                <a:latin typeface="Poppins" panose="00000500000000000000" pitchFamily="2" charset="0"/>
                <a:cs typeface="Poppins" panose="00000500000000000000" pitchFamily="2" charset="0"/>
              </a:rPr>
              <a:t> </a:t>
            </a:r>
            <a:r>
              <a:rPr sz="1100" spc="-114" dirty="0">
                <a:solidFill>
                  <a:srgbClr val="FFFFFF"/>
                </a:solidFill>
                <a:latin typeface="Poppins" panose="00000500000000000000" pitchFamily="2" charset="0"/>
                <a:cs typeface="Poppins" panose="00000500000000000000" pitchFamily="2" charset="0"/>
              </a:rPr>
              <a:t>by</a:t>
            </a:r>
            <a:r>
              <a:rPr sz="1100" spc="-70" dirty="0">
                <a:solidFill>
                  <a:srgbClr val="FFFFFF"/>
                </a:solidFill>
                <a:latin typeface="Poppins" panose="00000500000000000000" pitchFamily="2" charset="0"/>
                <a:cs typeface="Poppins" panose="00000500000000000000" pitchFamily="2" charset="0"/>
              </a:rPr>
              <a:t> going </a:t>
            </a:r>
            <a:r>
              <a:rPr sz="1100" spc="-75" dirty="0">
                <a:solidFill>
                  <a:srgbClr val="FFFFFF"/>
                </a:solidFill>
                <a:latin typeface="Poppins" panose="00000500000000000000" pitchFamily="2" charset="0"/>
                <a:cs typeface="Poppins" panose="00000500000000000000" pitchFamily="2" charset="0"/>
              </a:rPr>
              <a:t>on</a:t>
            </a:r>
            <a:r>
              <a:rPr sz="1100" spc="-70" dirty="0">
                <a:solidFill>
                  <a:srgbClr val="FFFFFF"/>
                </a:solidFill>
                <a:latin typeface="Poppins" panose="00000500000000000000" pitchFamily="2" charset="0"/>
                <a:cs typeface="Poppins" panose="00000500000000000000" pitchFamily="2" charset="0"/>
              </a:rPr>
              <a:t> </a:t>
            </a:r>
            <a:r>
              <a:rPr sz="1100" spc="-85" dirty="0">
                <a:solidFill>
                  <a:srgbClr val="FFFFFF"/>
                </a:solidFill>
                <a:latin typeface="Poppins" panose="00000500000000000000" pitchFamily="2" charset="0"/>
                <a:cs typeface="Poppins" panose="00000500000000000000" pitchFamily="2" charset="0"/>
              </a:rPr>
              <a:t>'service </a:t>
            </a:r>
            <a:r>
              <a:rPr sz="1100" spc="-60" dirty="0">
                <a:solidFill>
                  <a:srgbClr val="FFFFFF"/>
                </a:solidFill>
                <a:latin typeface="Poppins" panose="00000500000000000000" pitchFamily="2" charset="0"/>
                <a:cs typeface="Poppins" panose="00000500000000000000" pitchFamily="2" charset="0"/>
              </a:rPr>
              <a:t>request'.</a:t>
            </a:r>
            <a:r>
              <a:rPr sz="1100" spc="-65" dirty="0">
                <a:solidFill>
                  <a:srgbClr val="FFFFFF"/>
                </a:solidFill>
                <a:latin typeface="Poppins" panose="00000500000000000000" pitchFamily="2" charset="0"/>
                <a:cs typeface="Poppins" panose="00000500000000000000" pitchFamily="2" charset="0"/>
              </a:rPr>
              <a:t> </a:t>
            </a:r>
            <a:r>
              <a:rPr sz="1100" spc="-90" dirty="0">
                <a:solidFill>
                  <a:srgbClr val="FFFFFF"/>
                </a:solidFill>
                <a:latin typeface="Poppins" panose="00000500000000000000" pitchFamily="2" charset="0"/>
                <a:cs typeface="Poppins" panose="00000500000000000000" pitchFamily="2" charset="0"/>
              </a:rPr>
              <a:t>This</a:t>
            </a:r>
            <a:r>
              <a:rPr sz="1100" spc="-65" dirty="0">
                <a:solidFill>
                  <a:srgbClr val="FFFFFF"/>
                </a:solidFill>
                <a:latin typeface="Poppins" panose="00000500000000000000" pitchFamily="2" charset="0"/>
                <a:cs typeface="Poppins" panose="00000500000000000000" pitchFamily="2" charset="0"/>
              </a:rPr>
              <a:t> </a:t>
            </a:r>
            <a:r>
              <a:rPr sz="1100" spc="-90" dirty="0">
                <a:solidFill>
                  <a:srgbClr val="FFFFFF"/>
                </a:solidFill>
                <a:latin typeface="Poppins" panose="00000500000000000000" pitchFamily="2" charset="0"/>
                <a:cs typeface="Poppins" panose="00000500000000000000" pitchFamily="2" charset="0"/>
              </a:rPr>
              <a:t>is</a:t>
            </a:r>
            <a:r>
              <a:rPr sz="1100" spc="-65" dirty="0">
                <a:solidFill>
                  <a:srgbClr val="FFFFFF"/>
                </a:solidFill>
                <a:latin typeface="Poppins" panose="00000500000000000000" pitchFamily="2" charset="0"/>
                <a:cs typeface="Poppins" panose="00000500000000000000" pitchFamily="2" charset="0"/>
              </a:rPr>
              <a:t> </a:t>
            </a:r>
            <a:r>
              <a:rPr sz="1100" spc="-55" dirty="0">
                <a:solidFill>
                  <a:srgbClr val="FFFFFF"/>
                </a:solidFill>
                <a:latin typeface="Poppins" panose="00000500000000000000" pitchFamily="2" charset="0"/>
                <a:cs typeface="Poppins" panose="00000500000000000000" pitchFamily="2" charset="0"/>
              </a:rPr>
              <a:t>hard</a:t>
            </a:r>
            <a:r>
              <a:rPr sz="1100" spc="-65" dirty="0">
                <a:solidFill>
                  <a:srgbClr val="FFFFFF"/>
                </a:solidFill>
                <a:latin typeface="Poppins" panose="00000500000000000000" pitchFamily="2" charset="0"/>
                <a:cs typeface="Poppins" panose="00000500000000000000" pitchFamily="2" charset="0"/>
              </a:rPr>
              <a:t> </a:t>
            </a:r>
            <a:r>
              <a:rPr sz="1100" spc="-20" dirty="0">
                <a:solidFill>
                  <a:srgbClr val="FFFFFF"/>
                </a:solidFill>
                <a:latin typeface="Poppins" panose="00000500000000000000" pitchFamily="2" charset="0"/>
                <a:cs typeface="Poppins" panose="00000500000000000000" pitchFamily="2" charset="0"/>
              </a:rPr>
              <a:t>to</a:t>
            </a:r>
            <a:r>
              <a:rPr sz="1100" spc="-65" dirty="0">
                <a:solidFill>
                  <a:srgbClr val="FFFFFF"/>
                </a:solidFill>
                <a:latin typeface="Poppins" panose="00000500000000000000" pitchFamily="2" charset="0"/>
                <a:cs typeface="Poppins" panose="00000500000000000000" pitchFamily="2" charset="0"/>
              </a:rPr>
              <a:t> </a:t>
            </a:r>
            <a:r>
              <a:rPr sz="1100" spc="-80" dirty="0">
                <a:solidFill>
                  <a:srgbClr val="FFFFFF"/>
                </a:solidFill>
                <a:latin typeface="Poppins" panose="00000500000000000000" pitchFamily="2" charset="0"/>
                <a:cs typeface="Poppins" panose="00000500000000000000" pitchFamily="2" charset="0"/>
              </a:rPr>
              <a:t>find</a:t>
            </a:r>
            <a:r>
              <a:rPr sz="1100" spc="-65" dirty="0">
                <a:solidFill>
                  <a:srgbClr val="FFFFFF"/>
                </a:solidFill>
                <a:latin typeface="Poppins" panose="00000500000000000000" pitchFamily="2" charset="0"/>
                <a:cs typeface="Poppins" panose="00000500000000000000" pitchFamily="2" charset="0"/>
              </a:rPr>
              <a:t> </a:t>
            </a:r>
            <a:r>
              <a:rPr sz="1100" spc="-100" dirty="0">
                <a:solidFill>
                  <a:srgbClr val="FFFFFF"/>
                </a:solidFill>
                <a:latin typeface="Poppins" panose="00000500000000000000" pitchFamily="2" charset="0"/>
                <a:cs typeface="Poppins" panose="00000500000000000000" pitchFamily="2" charset="0"/>
              </a:rPr>
              <a:t>as</a:t>
            </a:r>
            <a:r>
              <a:rPr sz="1100" spc="-65" dirty="0">
                <a:solidFill>
                  <a:srgbClr val="FFFFFF"/>
                </a:solidFill>
                <a:latin typeface="Poppins" panose="00000500000000000000" pitchFamily="2" charset="0"/>
                <a:cs typeface="Poppins" panose="00000500000000000000" pitchFamily="2" charset="0"/>
              </a:rPr>
              <a:t> </a:t>
            </a:r>
            <a:r>
              <a:rPr sz="1100" spc="-25" dirty="0">
                <a:solidFill>
                  <a:srgbClr val="FFFFFF"/>
                </a:solidFill>
                <a:latin typeface="Poppins" panose="00000500000000000000" pitchFamily="2" charset="0"/>
                <a:cs typeface="Poppins" panose="00000500000000000000" pitchFamily="2" charset="0"/>
              </a:rPr>
              <a:t>non </a:t>
            </a:r>
            <a:r>
              <a:rPr sz="1100" spc="-100" dirty="0">
                <a:solidFill>
                  <a:srgbClr val="FFFFFF"/>
                </a:solidFill>
                <a:latin typeface="Poppins" panose="00000500000000000000" pitchFamily="2" charset="0"/>
                <a:cs typeface="Poppins" panose="00000500000000000000" pitchFamily="2" charset="0"/>
              </a:rPr>
              <a:t>one</a:t>
            </a:r>
            <a:r>
              <a:rPr sz="1100" spc="-60" dirty="0">
                <a:solidFill>
                  <a:srgbClr val="FFFFFF"/>
                </a:solidFill>
                <a:latin typeface="Poppins" panose="00000500000000000000" pitchFamily="2" charset="0"/>
                <a:cs typeface="Poppins" panose="00000500000000000000" pitchFamily="2" charset="0"/>
              </a:rPr>
              <a:t> </a:t>
            </a:r>
            <a:r>
              <a:rPr sz="1100" spc="-110" dirty="0">
                <a:solidFill>
                  <a:srgbClr val="FFFFFF"/>
                </a:solidFill>
                <a:latin typeface="Poppins" panose="00000500000000000000" pitchFamily="2" charset="0"/>
                <a:cs typeface="Poppins" panose="00000500000000000000" pitchFamily="2" charset="0"/>
              </a:rPr>
              <a:t>expects</a:t>
            </a:r>
            <a:r>
              <a:rPr sz="1100" spc="-60" dirty="0">
                <a:solidFill>
                  <a:srgbClr val="FFFFFF"/>
                </a:solidFill>
                <a:latin typeface="Poppins" panose="00000500000000000000" pitchFamily="2" charset="0"/>
                <a:cs typeface="Poppins" panose="00000500000000000000" pitchFamily="2" charset="0"/>
              </a:rPr>
              <a:t> </a:t>
            </a:r>
            <a:r>
              <a:rPr sz="1100" dirty="0">
                <a:solidFill>
                  <a:srgbClr val="FFFFFF"/>
                </a:solidFill>
                <a:latin typeface="Poppins" panose="00000500000000000000" pitchFamily="2" charset="0"/>
                <a:cs typeface="Poppins" panose="00000500000000000000" pitchFamily="2" charset="0"/>
              </a:rPr>
              <a:t>it</a:t>
            </a:r>
            <a:r>
              <a:rPr sz="1100" spc="-55" dirty="0">
                <a:solidFill>
                  <a:srgbClr val="FFFFFF"/>
                </a:solidFill>
                <a:latin typeface="Poppins" panose="00000500000000000000" pitchFamily="2" charset="0"/>
                <a:cs typeface="Poppins" panose="00000500000000000000" pitchFamily="2" charset="0"/>
              </a:rPr>
              <a:t> </a:t>
            </a:r>
            <a:r>
              <a:rPr sz="1100" spc="-75" dirty="0">
                <a:solidFill>
                  <a:srgbClr val="FFFFFF"/>
                </a:solidFill>
                <a:latin typeface="Poppins" panose="00000500000000000000" pitchFamily="2" charset="0"/>
                <a:cs typeface="Poppins" panose="00000500000000000000" pitchFamily="2" charset="0"/>
              </a:rPr>
              <a:t>under</a:t>
            </a:r>
            <a:r>
              <a:rPr sz="1100" spc="-60" dirty="0">
                <a:solidFill>
                  <a:srgbClr val="FFFFFF"/>
                </a:solidFill>
                <a:latin typeface="Poppins" panose="00000500000000000000" pitchFamily="2" charset="0"/>
                <a:cs typeface="Poppins" panose="00000500000000000000" pitchFamily="2" charset="0"/>
              </a:rPr>
              <a:t> </a:t>
            </a:r>
            <a:r>
              <a:rPr sz="1100" spc="-55" dirty="0">
                <a:solidFill>
                  <a:srgbClr val="FFFFFF"/>
                </a:solidFill>
                <a:latin typeface="Poppins" panose="00000500000000000000" pitchFamily="2" charset="0"/>
                <a:cs typeface="Poppins" panose="00000500000000000000" pitchFamily="2" charset="0"/>
              </a:rPr>
              <a:t>this </a:t>
            </a:r>
            <a:r>
              <a:rPr sz="1100" spc="-10" dirty="0">
                <a:solidFill>
                  <a:srgbClr val="FFFFFF"/>
                </a:solidFill>
                <a:latin typeface="Poppins" panose="00000500000000000000" pitchFamily="2" charset="0"/>
                <a:cs typeface="Poppins" panose="00000500000000000000" pitchFamily="2" charset="0"/>
              </a:rPr>
              <a:t>section.</a:t>
            </a:r>
            <a:endParaRPr sz="1100" dirty="0">
              <a:latin typeface="Poppins" panose="00000500000000000000" pitchFamily="2" charset="0"/>
              <a:cs typeface="Poppins" panose="00000500000000000000" pitchFamily="2" charset="0"/>
            </a:endParaRPr>
          </a:p>
        </p:txBody>
      </p:sp>
      <p:pic>
        <p:nvPicPr>
          <p:cNvPr id="104" name="Picture 103" descr="A red background with white text&#10;&#10;Description automatically generated">
            <a:extLst>
              <a:ext uri="{FF2B5EF4-FFF2-40B4-BE49-F238E27FC236}">
                <a16:creationId xmlns:a16="http://schemas.microsoft.com/office/drawing/2014/main" id="{D4F626F0-39C8-A1A6-4E40-381D110E866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439632" y="658206"/>
            <a:ext cx="1008383" cy="196162"/>
          </a:xfrm>
          <a:prstGeom prst="rect">
            <a:avLst/>
          </a:prstGeom>
        </p:spPr>
      </p:pic>
    </p:spTree>
    <p:extLst>
      <p:ext uri="{BB962C8B-B14F-4D97-AF65-F5344CB8AC3E}">
        <p14:creationId xmlns:p14="http://schemas.microsoft.com/office/powerpoint/2010/main" val="283344475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
      <a:dk1>
        <a:srgbClr val="000000"/>
      </a:dk1>
      <a:lt1>
        <a:sysClr val="window" lastClr="FFFFFF"/>
      </a:lt1>
      <a:dk2>
        <a:srgbClr val="44546A"/>
      </a:dk2>
      <a:lt2>
        <a:srgbClr val="E7E6E6"/>
      </a:lt2>
      <a:accent1>
        <a:srgbClr val="FF0000"/>
      </a:accent1>
      <a:accent2>
        <a:srgbClr val="2F5496"/>
      </a:accent2>
      <a:accent3>
        <a:srgbClr val="8EAADB"/>
      </a:accent3>
      <a:accent4>
        <a:srgbClr val="C00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1491</TotalTime>
  <Words>3852</Words>
  <Application>Microsoft Office PowerPoint</Application>
  <PresentationFormat>Widescreen</PresentationFormat>
  <Paragraphs>386</Paragraphs>
  <Slides>49</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49</vt:i4>
      </vt:variant>
    </vt:vector>
  </HeadingPairs>
  <TitlesOfParts>
    <vt:vector size="63" baseType="lpstr">
      <vt:lpstr>Oswald</vt:lpstr>
      <vt:lpstr>Söhne</vt:lpstr>
      <vt:lpstr>Arial</vt:lpstr>
      <vt:lpstr>Fave Script Bold Pro</vt:lpstr>
      <vt:lpstr>Wingdings</vt:lpstr>
      <vt:lpstr>Times New Roman</vt:lpstr>
      <vt:lpstr>The Sans Light-</vt:lpstr>
      <vt:lpstr>Lato</vt:lpstr>
      <vt:lpstr>Söhne Mono</vt:lpstr>
      <vt:lpstr>Calibri</vt:lpstr>
      <vt:lpstr>Poppins</vt:lpstr>
      <vt:lpstr>Helvetica</vt:lpstr>
      <vt:lpstr>Calibri Light</vt:lpstr>
      <vt:lpstr>Office Theme</vt:lpstr>
      <vt:lpstr>IXD801: Interaction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IXD801: Interaction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Urrutia</dc:creator>
  <cp:lastModifiedBy>Sajja Aditya</cp:lastModifiedBy>
  <cp:revision>26</cp:revision>
  <dcterms:created xsi:type="dcterms:W3CDTF">2022-08-01T04:53:53Z</dcterms:created>
  <dcterms:modified xsi:type="dcterms:W3CDTF">2023-11-16T10:20:44Z</dcterms:modified>
</cp:coreProperties>
</file>